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73" r:id="rId3"/>
    <p:sldId id="261" r:id="rId4"/>
    <p:sldId id="262" r:id="rId5"/>
    <p:sldId id="258" r:id="rId6"/>
    <p:sldId id="329" r:id="rId7"/>
    <p:sldId id="271" r:id="rId8"/>
    <p:sldId id="330" r:id="rId9"/>
    <p:sldId id="272" r:id="rId10"/>
    <p:sldId id="266" r:id="rId11"/>
    <p:sldId id="259" r:id="rId12"/>
    <p:sldId id="263" r:id="rId13"/>
    <p:sldId id="264" r:id="rId14"/>
    <p:sldId id="269" r:id="rId15"/>
    <p:sldId id="380" r:id="rId16"/>
    <p:sldId id="381" r:id="rId17"/>
    <p:sldId id="382" r:id="rId18"/>
    <p:sldId id="268" r:id="rId19"/>
    <p:sldId id="383" r:id="rId20"/>
    <p:sldId id="384" r:id="rId21"/>
    <p:sldId id="274" r:id="rId22"/>
    <p:sldId id="275" r:id="rId23"/>
    <p:sldId id="276" r:id="rId24"/>
    <p:sldId id="280" r:id="rId25"/>
    <p:sldId id="281" r:id="rId26"/>
    <p:sldId id="282" r:id="rId27"/>
    <p:sldId id="283" r:id="rId28"/>
    <p:sldId id="288" r:id="rId29"/>
    <p:sldId id="296" r:id="rId30"/>
    <p:sldId id="294" r:id="rId31"/>
    <p:sldId id="295" r:id="rId32"/>
    <p:sldId id="297" r:id="rId33"/>
    <p:sldId id="298" r:id="rId34"/>
    <p:sldId id="284" r:id="rId35"/>
    <p:sldId id="285" r:id="rId36"/>
    <p:sldId id="286" r:id="rId37"/>
    <p:sldId id="287" r:id="rId38"/>
    <p:sldId id="300" r:id="rId39"/>
    <p:sldId id="302" r:id="rId40"/>
    <p:sldId id="303" r:id="rId41"/>
    <p:sldId id="304" r:id="rId42"/>
    <p:sldId id="305" r:id="rId43"/>
    <p:sldId id="306"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08" r:id="rId73"/>
    <p:sldId id="377" r:id="rId74"/>
    <p:sldId id="378" r:id="rId75"/>
    <p:sldId id="307" r:id="rId76"/>
    <p:sldId id="333" r:id="rId77"/>
    <p:sldId id="334" r:id="rId78"/>
    <p:sldId id="336" r:id="rId79"/>
    <p:sldId id="309" r:id="rId80"/>
    <p:sldId id="338" r:id="rId81"/>
    <p:sldId id="337" r:id="rId82"/>
    <p:sldId id="313" r:id="rId83"/>
    <p:sldId id="315" r:id="rId84"/>
    <p:sldId id="335" r:id="rId85"/>
    <p:sldId id="339" r:id="rId86"/>
    <p:sldId id="340" r:id="rId87"/>
    <p:sldId id="320" r:id="rId88"/>
    <p:sldId id="341" r:id="rId89"/>
    <p:sldId id="311" r:id="rId90"/>
    <p:sldId id="318" r:id="rId91"/>
    <p:sldId id="342" r:id="rId92"/>
    <p:sldId id="343" r:id="rId93"/>
    <p:sldId id="344" r:id="rId94"/>
    <p:sldId id="379" r:id="rId95"/>
    <p:sldId id="345" r:id="rId96"/>
    <p:sldId id="346" r:id="rId97"/>
    <p:sldId id="347" r:id="rId98"/>
    <p:sldId id="327" r:id="rId99"/>
    <p:sldId id="328" r:id="rId100"/>
    <p:sldId id="348" r:id="rId10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884"/>
    <a:srgbClr val="FF75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109" autoAdjust="0"/>
    <p:restoredTop sz="94660"/>
  </p:normalViewPr>
  <p:slideViewPr>
    <p:cSldViewPr snapToGrid="0">
      <p:cViewPr>
        <p:scale>
          <a:sx n="100" d="100"/>
          <a:sy n="100" d="100"/>
        </p:scale>
        <p:origin x="240" y="7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3.JP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0.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1.JP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2.JP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3.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3.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3.JPG"/><Relationship Id="rId4" Type="http://schemas.openxmlformats.org/officeDocument/2006/relationships/image" Target="../media/image2.pn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29.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31.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32.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33.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34.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png"/><Relationship Id="rId4" Type="http://schemas.openxmlformats.org/officeDocument/2006/relationships/image" Target="../media/image21.jpg"/><Relationship Id="rId9" Type="http://schemas.openxmlformats.org/officeDocument/2006/relationships/image" Target="../media/image20.jp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2.jpg"/></Relationships>
</file>

<file path=ppt/slides/_rels/slide36.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3.jpg"/></Relationships>
</file>

<file path=ppt/slides/_rels/slide37.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4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3.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5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7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8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8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83.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jpe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7.png"/></Relationships>
</file>

<file path=ppt/slides/_rels/slide84.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jpe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7.png"/></Relationships>
</file>

<file path=ppt/slides/_rels/slide85.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jpe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jpe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1.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7.png"/></Relationships>
</file>

<file path=ppt/slides/_rels/slide87.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31.png"/><Relationship Id="rId4" Type="http://schemas.openxmlformats.org/officeDocument/2006/relationships/image" Target="../media/image2.png"/><Relationship Id="rId9" Type="http://schemas.microsoft.com/office/2007/relationships/hdphoto" Target="../media/hdphoto4.wdp"/></Relationships>
</file>

<file path=ppt/slides/_rels/slide88.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31.png"/><Relationship Id="rId4" Type="http://schemas.openxmlformats.org/officeDocument/2006/relationships/image" Target="../media/image2.png"/><Relationship Id="rId9" Type="http://schemas.microsoft.com/office/2007/relationships/hdphoto" Target="../media/hdphoto4.wdp"/></Relationships>
</file>

<file path=ppt/slides/_rels/slide8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3.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9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9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png"/><Relationship Id="rId12" Type="http://schemas.openxmlformats.org/officeDocument/2006/relationships/image" Target="../media/image30.png"/><Relationship Id="rId17" Type="http://schemas.openxmlformats.org/officeDocument/2006/relationships/image" Target="../media/image34.png"/><Relationship Id="rId2" Type="http://schemas.openxmlformats.org/officeDocument/2006/relationships/image" Target="../media/image24.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29.png"/><Relationship Id="rId5" Type="http://schemas.openxmlformats.org/officeDocument/2006/relationships/image" Target="../media/image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2.png"/></Relationships>
</file>

<file path=ppt/slides/_rels/slide9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0.png"/></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0.png"/></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0.png"/></Relationships>
</file>

<file path=ppt/slides/_rels/slide9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0.png"/></Relationships>
</file>

<file path=ppt/slides/_rels/slide9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8.png"/><Relationship Id="rId12" Type="http://schemas.openxmlformats.org/officeDocument/2006/relationships/image" Target="../media/image34.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5.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3.png"/><Relationship Id="rId4" Type="http://schemas.openxmlformats.org/officeDocument/2006/relationships/image" Target="../media/image2.png"/><Relationship Id="rId9" Type="http://schemas.openxmlformats.org/officeDocument/2006/relationships/image" Target="../media/image30.png"/></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a:t>
            </a:r>
            <a:br>
              <a:rPr lang="en-US" sz="5400" dirty="0">
                <a:solidFill>
                  <a:schemeClr val="bg1"/>
                </a:solidFill>
              </a:rPr>
            </a:br>
            <a:r>
              <a:rPr lang="en-US" sz="5400" dirty="0">
                <a:solidFill>
                  <a:schemeClr val="bg1"/>
                </a:solidFill>
              </a:rPr>
              <a:t>Home template</a:t>
            </a:r>
            <a:endParaRPr lang="en-DE" sz="5400" dirty="0">
              <a:solidFill>
                <a:schemeClr val="bg1"/>
              </a:solidFill>
            </a:endParaRPr>
          </a:p>
        </p:txBody>
      </p:sp>
      <p:sp>
        <p:nvSpPr>
          <p:cNvPr id="3" name="TextBox 2">
            <a:extLst>
              <a:ext uri="{FF2B5EF4-FFF2-40B4-BE49-F238E27FC236}">
                <a16:creationId xmlns:a16="http://schemas.microsoft.com/office/drawing/2014/main" id="{276BD9C9-DEF8-4526-BB9B-0E07F05D58E2}"/>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E8CAC9A7-1EC9-4A97-881E-E9D0325F2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2663D3C1-11B0-4D97-B222-9A667022155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10CEF742-70CA-4443-AC54-DAF01BA4624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8C2EE78-1508-4123-A061-0969C2F81DF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1" name="Rectangle: Rounded Corners 30">
            <a:extLst>
              <a:ext uri="{FF2B5EF4-FFF2-40B4-BE49-F238E27FC236}">
                <a16:creationId xmlns:a16="http://schemas.microsoft.com/office/drawing/2014/main" id="{C204E19F-5758-4E94-8C10-DDAB728F074A}"/>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74852D21-F6E7-4C49-AB5B-E4CC262E9F1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B6747BDB-019E-4B8C-8024-763B98AA5391}"/>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7" name="Picture 36">
            <a:extLst>
              <a:ext uri="{FF2B5EF4-FFF2-40B4-BE49-F238E27FC236}">
                <a16:creationId xmlns:a16="http://schemas.microsoft.com/office/drawing/2014/main" id="{DB492542-E05A-44CB-8417-DFCF8BEBFF7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5" name="Rectangle 24">
            <a:extLst>
              <a:ext uri="{FF2B5EF4-FFF2-40B4-BE49-F238E27FC236}">
                <a16:creationId xmlns:a16="http://schemas.microsoft.com/office/drawing/2014/main" id="{40B81A56-6780-42FD-A428-2DC4A968719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6" name="Rectangle 25">
            <a:extLst>
              <a:ext uri="{FF2B5EF4-FFF2-40B4-BE49-F238E27FC236}">
                <a16:creationId xmlns:a16="http://schemas.microsoft.com/office/drawing/2014/main" id="{C1839B49-3881-4C4B-9505-D27324DEF8E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D2ABAAF8-EA47-4B49-A9E7-61E240B673BF}"/>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8" name="Rectangle: Rounded Corners 27">
            <a:extLst>
              <a:ext uri="{FF2B5EF4-FFF2-40B4-BE49-F238E27FC236}">
                <a16:creationId xmlns:a16="http://schemas.microsoft.com/office/drawing/2014/main" id="{A2DBF18E-7DCE-4D7C-A26B-F735702EB77A}"/>
              </a:ext>
            </a:extLst>
          </p:cNvPr>
          <p:cNvSpPr/>
          <p:nvPr/>
        </p:nvSpPr>
        <p:spPr>
          <a:xfrm>
            <a:off x="1158542" y="2814272"/>
            <a:ext cx="4023496"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D9B9EF01-A1DB-48B5-82AE-AD74065AA399}"/>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73ABF6C0-6007-40BB-9117-25232AB324F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D618E717-61DA-436D-A425-D50B28A0DCE8}"/>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D8586D72-98A8-43A5-AB22-02F98618B448}"/>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53FEB21-753A-41AA-BC26-AB9ABA9B8DCA}"/>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7" name="Isosceles Triangle 46">
            <a:extLst>
              <a:ext uri="{FF2B5EF4-FFF2-40B4-BE49-F238E27FC236}">
                <a16:creationId xmlns:a16="http://schemas.microsoft.com/office/drawing/2014/main" id="{12277FF5-3B7B-4CAA-B0CD-B7DA8630BAE6}"/>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5EC826-07A7-4E5D-B21D-CEC0A8FF656A}"/>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9" name="Picture 48">
            <a:extLst>
              <a:ext uri="{FF2B5EF4-FFF2-40B4-BE49-F238E27FC236}">
                <a16:creationId xmlns:a16="http://schemas.microsoft.com/office/drawing/2014/main" id="{B920343B-E511-4AEE-A9A7-1F5B6FD6F1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0" name="Rectangle 49">
            <a:extLst>
              <a:ext uri="{FF2B5EF4-FFF2-40B4-BE49-F238E27FC236}">
                <a16:creationId xmlns:a16="http://schemas.microsoft.com/office/drawing/2014/main" id="{DFA4060C-0ADD-4F2D-AF26-1B4D8607B27E}"/>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E036410B-3FE3-4BCC-BBFF-3F9747761A43}"/>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772622751"/>
      </p:ext>
    </p:extLst>
  </p:cSld>
  <p:clrMapOvr>
    <a:masterClrMapping/>
  </p:clrMapOvr>
  <p:transition spd="slow" advClick="0" advTm="0">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8" name="Rectangle 47">
            <a:extLst>
              <a:ext uri="{FF2B5EF4-FFF2-40B4-BE49-F238E27FC236}">
                <a16:creationId xmlns:a16="http://schemas.microsoft.com/office/drawing/2014/main" id="{39E98B35-278A-4B1D-94E9-368B2FFA1069}"/>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ED3808B9-FEB8-4D13-9F24-F1C1B4F0015B}"/>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0" name="Isosceles Triangle 49">
            <a:extLst>
              <a:ext uri="{FF2B5EF4-FFF2-40B4-BE49-F238E27FC236}">
                <a16:creationId xmlns:a16="http://schemas.microsoft.com/office/drawing/2014/main" id="{D715CE11-75FD-4015-B0F2-267644F2CE51}"/>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0EC85F67-9208-4E8E-9E29-C7D3CA48E753}"/>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23B4F23D-9EFA-41A4-B86B-C986497D8F99}"/>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E4B65E4B-9768-465E-97AF-FB565DA4CA77}"/>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4" name="Picture 53">
            <a:extLst>
              <a:ext uri="{FF2B5EF4-FFF2-40B4-BE49-F238E27FC236}">
                <a16:creationId xmlns:a16="http://schemas.microsoft.com/office/drawing/2014/main" id="{38F68EB3-75D9-4959-8155-B02572E3C4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5" name="Rectangle 54">
            <a:extLst>
              <a:ext uri="{FF2B5EF4-FFF2-40B4-BE49-F238E27FC236}">
                <a16:creationId xmlns:a16="http://schemas.microsoft.com/office/drawing/2014/main" id="{EFB4A051-BBC6-4C67-9D1C-81D6143B25DE}"/>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1" name="Rectangle 30">
            <a:extLst>
              <a:ext uri="{FF2B5EF4-FFF2-40B4-BE49-F238E27FC236}">
                <a16:creationId xmlns:a16="http://schemas.microsoft.com/office/drawing/2014/main" id="{0E3CB33D-0953-430E-8E69-F4603F119631}"/>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61280AE5-E15F-4006-B558-56E4275E5E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1B174D9F-09C5-4B7E-8F97-74E5848891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8EC525A1-2AAC-4639-B8FE-B4F7839448B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B165044E-4A79-4BBA-A6D6-EB2832C6E7D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8" name="Rectangle: Rounded Corners 37">
            <a:extLst>
              <a:ext uri="{FF2B5EF4-FFF2-40B4-BE49-F238E27FC236}">
                <a16:creationId xmlns:a16="http://schemas.microsoft.com/office/drawing/2014/main" id="{B5467231-1AC4-4D1F-9563-FBFC692D9FE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9" name="Rectangle: Rounded Corners 38">
            <a:extLst>
              <a:ext uri="{FF2B5EF4-FFF2-40B4-BE49-F238E27FC236}">
                <a16:creationId xmlns:a16="http://schemas.microsoft.com/office/drawing/2014/main" id="{4CA67689-024F-4CEE-B8F2-E440A8F29BCE}"/>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25576338-DAB0-418A-AB55-6333F12DF936}"/>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D613F860-4FE3-42E1-8CA2-FDD38FB3F845}"/>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6" name="Rectangle 25">
            <a:extLst>
              <a:ext uri="{FF2B5EF4-FFF2-40B4-BE49-F238E27FC236}">
                <a16:creationId xmlns:a16="http://schemas.microsoft.com/office/drawing/2014/main" id="{4EDA7674-C73C-4BB8-A72A-719FF2A0BE8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DE655F4E-2A37-4342-8322-5867F3F918E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52845C81-81CB-4A9A-BA31-27E51F4030B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4" name="Rectangle: Rounded Corners 33">
            <a:extLst>
              <a:ext uri="{FF2B5EF4-FFF2-40B4-BE49-F238E27FC236}">
                <a16:creationId xmlns:a16="http://schemas.microsoft.com/office/drawing/2014/main" id="{F1B0FE7F-E996-4CDA-9769-CB15D542BB4E}"/>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C07C25D2-130C-46E3-A832-FABB20AB0B39}"/>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94699E7D-BE12-47B9-8C08-D82B02091A7E}"/>
              </a:ext>
            </a:extLst>
          </p:cNvPr>
          <p:cNvSpPr/>
          <p:nvPr/>
        </p:nvSpPr>
        <p:spPr>
          <a:xfrm>
            <a:off x="1158541" y="3126001"/>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46" name="Rectangle 45">
            <a:extLst>
              <a:ext uri="{FF2B5EF4-FFF2-40B4-BE49-F238E27FC236}">
                <a16:creationId xmlns:a16="http://schemas.microsoft.com/office/drawing/2014/main" id="{A79915C5-9530-4DA3-9E7A-92E4E386B1C7}"/>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7" name="Rectangle 46">
            <a:extLst>
              <a:ext uri="{FF2B5EF4-FFF2-40B4-BE49-F238E27FC236}">
                <a16:creationId xmlns:a16="http://schemas.microsoft.com/office/drawing/2014/main" id="{004A7791-9BFB-4EFC-A902-41E77C42DA54}"/>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29" name="Rectangle: Rounded Corners 28">
            <a:extLst>
              <a:ext uri="{FF2B5EF4-FFF2-40B4-BE49-F238E27FC236}">
                <a16:creationId xmlns:a16="http://schemas.microsoft.com/office/drawing/2014/main" id="{A746581D-3CDE-4CBB-BCFC-F703A38D47AF}"/>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470039447"/>
      </p:ext>
    </p:extLst>
  </p:cSld>
  <p:clrMapOvr>
    <a:masterClrMapping/>
  </p:clrMapOvr>
  <p:transition spd="slow"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7" name="Rectangle 56">
            <a:extLst>
              <a:ext uri="{FF2B5EF4-FFF2-40B4-BE49-F238E27FC236}">
                <a16:creationId xmlns:a16="http://schemas.microsoft.com/office/drawing/2014/main" id="{31F2636C-FDB6-4906-90A6-D89CAF196691}"/>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C3B6257D-F63D-4ED1-8439-3500037A5429}"/>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9" name="Isosceles Triangle 58">
            <a:extLst>
              <a:ext uri="{FF2B5EF4-FFF2-40B4-BE49-F238E27FC236}">
                <a16:creationId xmlns:a16="http://schemas.microsoft.com/office/drawing/2014/main" id="{08A41174-7488-40D8-A510-EB1CF5F47399}"/>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1EA3A197-F7A3-4037-935B-FE2ED8A93F15}"/>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1" name="Isosceles Triangle 60">
            <a:extLst>
              <a:ext uri="{FF2B5EF4-FFF2-40B4-BE49-F238E27FC236}">
                <a16:creationId xmlns:a16="http://schemas.microsoft.com/office/drawing/2014/main" id="{64FAA51A-1D53-42F7-8506-5A8FF5B0DF71}"/>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3FD567AD-19C3-491C-BE42-E0E9F31E2751}"/>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3" name="Picture 62">
            <a:extLst>
              <a:ext uri="{FF2B5EF4-FFF2-40B4-BE49-F238E27FC236}">
                <a16:creationId xmlns:a16="http://schemas.microsoft.com/office/drawing/2014/main" id="{2DEA3411-461F-4A71-B0AA-4921055FD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4" name="Rectangle 63">
            <a:extLst>
              <a:ext uri="{FF2B5EF4-FFF2-40B4-BE49-F238E27FC236}">
                <a16:creationId xmlns:a16="http://schemas.microsoft.com/office/drawing/2014/main" id="{17B65D2F-9E57-4263-B7C0-FB77EF75893F}"/>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Rectangle 24">
            <a:extLst>
              <a:ext uri="{FF2B5EF4-FFF2-40B4-BE49-F238E27FC236}">
                <a16:creationId xmlns:a16="http://schemas.microsoft.com/office/drawing/2014/main" id="{7FF63EED-99CC-4D95-9A8A-000F5496DDD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8" name="Picture 27">
            <a:extLst>
              <a:ext uri="{FF2B5EF4-FFF2-40B4-BE49-F238E27FC236}">
                <a16:creationId xmlns:a16="http://schemas.microsoft.com/office/drawing/2014/main" id="{27C478C6-E7CC-4F2B-A065-7D38BEC6E4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9A1731AC-0BAE-4C94-81E0-66A9F489244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59D70390-BA6A-4FAE-9EBA-A665D2757F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D51DC403-4355-4277-BA85-03C252553AA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8" name="Rectangle: Rounded Corners 37">
            <a:extLst>
              <a:ext uri="{FF2B5EF4-FFF2-40B4-BE49-F238E27FC236}">
                <a16:creationId xmlns:a16="http://schemas.microsoft.com/office/drawing/2014/main" id="{5CA8AE2E-8C9E-4C6D-893F-175953FFF95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9" name="Rectangle: Rounded Corners 38">
            <a:extLst>
              <a:ext uri="{FF2B5EF4-FFF2-40B4-BE49-F238E27FC236}">
                <a16:creationId xmlns:a16="http://schemas.microsoft.com/office/drawing/2014/main" id="{B37A8D9A-0C8A-4882-B4BC-4C78F93EBF78}"/>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F9475C73-9182-46C7-B8ED-FC663BC7D38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DBC66699-CD4E-4C35-8AD1-D1A453C8B4BE}"/>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7" name="Rectangle 26">
            <a:extLst>
              <a:ext uri="{FF2B5EF4-FFF2-40B4-BE49-F238E27FC236}">
                <a16:creationId xmlns:a16="http://schemas.microsoft.com/office/drawing/2014/main" id="{FDF59B55-DD42-4DE1-A89B-F8ECEEF2BE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5CF0A94-4CFA-4BF8-85FC-92EF021ACF3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91B8E1E-C6DD-4D4A-8BA2-2BE53054315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0EA45AF6-9165-48E7-8598-5703781311DC}"/>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3" name="Isosceles Triangle 32">
            <a:extLst>
              <a:ext uri="{FF2B5EF4-FFF2-40B4-BE49-F238E27FC236}">
                <a16:creationId xmlns:a16="http://schemas.microsoft.com/office/drawing/2014/main" id="{80AE39BD-84AB-4856-9AEE-1F4183ECAD10}"/>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61C38558-B432-43A6-A80D-209CFA86F062}"/>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5" name="Rectangle 34">
            <a:extLst>
              <a:ext uri="{FF2B5EF4-FFF2-40B4-BE49-F238E27FC236}">
                <a16:creationId xmlns:a16="http://schemas.microsoft.com/office/drawing/2014/main" id="{C3394DC1-391C-422A-B451-C26A6AC2C3D7}"/>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8" name="Rectangle 47">
            <a:extLst>
              <a:ext uri="{FF2B5EF4-FFF2-40B4-BE49-F238E27FC236}">
                <a16:creationId xmlns:a16="http://schemas.microsoft.com/office/drawing/2014/main" id="{EAFE4FE2-D7C1-4F9A-BCC5-7780B65A3192}"/>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49" name="Rectangle: Rounded Corners 48">
            <a:extLst>
              <a:ext uri="{FF2B5EF4-FFF2-40B4-BE49-F238E27FC236}">
                <a16:creationId xmlns:a16="http://schemas.microsoft.com/office/drawing/2014/main" id="{9A6A71F8-C2B9-4C2C-8EF9-B61964E22ACA}"/>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3987144875"/>
      </p:ext>
    </p:extLst>
  </p:cSld>
  <p:clrMapOvr>
    <a:masterClrMapping/>
  </p:clrMapOvr>
  <p:transition spd="slow" advClick="0"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0" name="Rectangle 29">
            <a:extLst>
              <a:ext uri="{FF2B5EF4-FFF2-40B4-BE49-F238E27FC236}">
                <a16:creationId xmlns:a16="http://schemas.microsoft.com/office/drawing/2014/main" id="{3A12EBEC-D327-42A2-BDA1-929895C1469B}"/>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14A4CFE7-E7AF-4008-AF64-5633A9D3A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0" name="Rectangle 19">
            <a:extLst>
              <a:ext uri="{FF2B5EF4-FFF2-40B4-BE49-F238E27FC236}">
                <a16:creationId xmlns:a16="http://schemas.microsoft.com/office/drawing/2014/main" id="{544A5E0C-BBAB-49D1-8747-FB35CCCFD76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F5B8871E-D5FF-4214-A373-63674E3240A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71BD47C-61CC-46F1-96E3-637EC8B8C56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3" name="Rectangle: Rounded Corners 32">
            <a:extLst>
              <a:ext uri="{FF2B5EF4-FFF2-40B4-BE49-F238E27FC236}">
                <a16:creationId xmlns:a16="http://schemas.microsoft.com/office/drawing/2014/main" id="{BD45DFFA-1BAB-4F50-86D0-9C519B0608A6}"/>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4" name="Rectangle: Rounded Corners 33">
            <a:extLst>
              <a:ext uri="{FF2B5EF4-FFF2-40B4-BE49-F238E27FC236}">
                <a16:creationId xmlns:a16="http://schemas.microsoft.com/office/drawing/2014/main" id="{6A8BC452-810A-4246-8F22-43B8B136B4E5}"/>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6C3EAC7D-DA00-44CF-99DF-0E1C5638F60B}"/>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74190E52-3B17-4520-BD80-249FF6C220C7}"/>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6" name="Rectangle 25">
            <a:extLst>
              <a:ext uri="{FF2B5EF4-FFF2-40B4-BE49-F238E27FC236}">
                <a16:creationId xmlns:a16="http://schemas.microsoft.com/office/drawing/2014/main" id="{BD1690D7-B5A7-4E07-B0E4-F0CD538C3EC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5C4CE68-B210-41AB-BB5B-B5C4D2A58FF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EF30FB31-243F-4979-B9AB-36973F6FAB1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B28DFA2E-9410-4EE4-B175-1DC4391F19FC}"/>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764359D1-3380-43FA-89CD-F45D739586FA}"/>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Rectangle 5">
            <a:extLst>
              <a:ext uri="{FF2B5EF4-FFF2-40B4-BE49-F238E27FC236}">
                <a16:creationId xmlns:a16="http://schemas.microsoft.com/office/drawing/2014/main" id="{563517B4-B19B-4ECE-BB0D-6ABE3DF8BED9}"/>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0A109684-D664-40FC-84CB-E9D49E854608}"/>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3" name="Isosceles Triangle 42">
            <a:extLst>
              <a:ext uri="{FF2B5EF4-FFF2-40B4-BE49-F238E27FC236}">
                <a16:creationId xmlns:a16="http://schemas.microsoft.com/office/drawing/2014/main" id="{C290C4B2-65F2-4C0A-8868-AB2FAC1A4923}"/>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085C346E-5FF7-4853-9B25-D4662D61F504}"/>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E02BB297-5DF7-43E0-8233-8DE97A04EFDF}"/>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 name="Rectangle 8">
            <a:extLst>
              <a:ext uri="{FF2B5EF4-FFF2-40B4-BE49-F238E27FC236}">
                <a16:creationId xmlns:a16="http://schemas.microsoft.com/office/drawing/2014/main" id="{32D60A9C-5AC3-42DA-9992-5513969489A1}"/>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C3ABBAFF-7143-4BA7-AF3C-75E3E4B958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12" name="Rectangle 11">
            <a:extLst>
              <a:ext uri="{FF2B5EF4-FFF2-40B4-BE49-F238E27FC236}">
                <a16:creationId xmlns:a16="http://schemas.microsoft.com/office/drawing/2014/main" id="{6C282E3F-D2CE-427A-94D6-697D4BEDC831}"/>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6377FEB2-D843-46DD-A7CA-F659C4A7EC6B}"/>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153015656"/>
      </p:ext>
    </p:extLst>
  </p:cSld>
  <p:clrMapOvr>
    <a:masterClrMapping/>
  </p:clrMapOvr>
  <p:transition spd="slow" advClick="0"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48D8D68-F2B0-4FFA-930E-39E0B75A317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55799F86-6814-4F4C-BAB3-1AE3922AC54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008C2F65-644D-403B-B0D4-834C87A85CFD}"/>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5" name="Isosceles Triangle 24">
            <a:extLst>
              <a:ext uri="{FF2B5EF4-FFF2-40B4-BE49-F238E27FC236}">
                <a16:creationId xmlns:a16="http://schemas.microsoft.com/office/drawing/2014/main" id="{4B99BBF8-A4BE-457F-8556-E6D0CE12EA0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0AE1E7F-5E51-4B4D-96A5-FD398EEC68B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AC8596BD-26B2-4107-B539-6DA182DE428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1" name="Isosceles Triangle 30">
            <a:extLst>
              <a:ext uri="{FF2B5EF4-FFF2-40B4-BE49-F238E27FC236}">
                <a16:creationId xmlns:a16="http://schemas.microsoft.com/office/drawing/2014/main" id="{FFFA89DF-D157-4154-922E-E28040392E06}"/>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0783BE20-3FF4-4FE8-945A-73DB964869A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C6CA5E1A-DC45-4285-A312-23954FBFFE4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DB9E4702-DE33-4115-B378-2FF51851B0F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F80828A3-9B28-49E8-9CAD-9C9A3FC14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Rounded Corners 50">
            <a:extLst>
              <a:ext uri="{FF2B5EF4-FFF2-40B4-BE49-F238E27FC236}">
                <a16:creationId xmlns:a16="http://schemas.microsoft.com/office/drawing/2014/main" id="{3BB23E43-8FB0-4412-AAA5-75FA14C167B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521544766"/>
      </p:ext>
    </p:extLst>
  </p:cSld>
  <p:clrMapOvr>
    <a:masterClrMapping/>
  </p:clrMapOvr>
  <p:transition spd="slow"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48D8D68-F2B0-4FFA-930E-39E0B75A317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55799F86-6814-4F4C-BAB3-1AE3922AC54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008C2F65-644D-403B-B0D4-834C87A85CFD}"/>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5" name="Isosceles Triangle 24">
            <a:extLst>
              <a:ext uri="{FF2B5EF4-FFF2-40B4-BE49-F238E27FC236}">
                <a16:creationId xmlns:a16="http://schemas.microsoft.com/office/drawing/2014/main" id="{4B99BBF8-A4BE-457F-8556-E6D0CE12EA0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0AE1E7F-5E51-4B4D-96A5-FD398EEC68B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AC8596BD-26B2-4107-B539-6DA182DE428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1" name="Isosceles Triangle 30">
            <a:extLst>
              <a:ext uri="{FF2B5EF4-FFF2-40B4-BE49-F238E27FC236}">
                <a16:creationId xmlns:a16="http://schemas.microsoft.com/office/drawing/2014/main" id="{FFFA89DF-D157-4154-922E-E28040392E06}"/>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0783BE20-3FF4-4FE8-945A-73DB964869A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C6CA5E1A-DC45-4285-A312-23954FBFFE4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DB9E4702-DE33-4115-B378-2FF51851B0F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F80828A3-9B28-49E8-9CAD-9C9A3FC14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Rounded Corners 50">
            <a:extLst>
              <a:ext uri="{FF2B5EF4-FFF2-40B4-BE49-F238E27FC236}">
                <a16:creationId xmlns:a16="http://schemas.microsoft.com/office/drawing/2014/main" id="{3BB23E43-8FB0-4412-AAA5-75FA14C167B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2" name="Oval 1">
            <a:extLst>
              <a:ext uri="{FF2B5EF4-FFF2-40B4-BE49-F238E27FC236}">
                <a16:creationId xmlns:a16="http://schemas.microsoft.com/office/drawing/2014/main" id="{84CE7DE2-7369-422B-8C51-E9C300EC4928}"/>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025377641"/>
      </p:ext>
    </p:extLst>
  </p:cSld>
  <p:clrMapOvr>
    <a:masterClrMapping/>
  </p:clrMapOvr>
  <p:transition spd="slow"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48D8D68-F2B0-4FFA-930E-39E0B75A317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55799F86-6814-4F4C-BAB3-1AE3922AC54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008C2F65-644D-403B-B0D4-834C87A85CFD}"/>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5" name="Isosceles Triangle 24">
            <a:extLst>
              <a:ext uri="{FF2B5EF4-FFF2-40B4-BE49-F238E27FC236}">
                <a16:creationId xmlns:a16="http://schemas.microsoft.com/office/drawing/2014/main" id="{4B99BBF8-A4BE-457F-8556-E6D0CE12EA0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0AE1E7F-5E51-4B4D-96A5-FD398EEC68B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AC8596BD-26B2-4107-B539-6DA182DE428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1" name="Isosceles Triangle 30">
            <a:extLst>
              <a:ext uri="{FF2B5EF4-FFF2-40B4-BE49-F238E27FC236}">
                <a16:creationId xmlns:a16="http://schemas.microsoft.com/office/drawing/2014/main" id="{FFFA89DF-D157-4154-922E-E28040392E06}"/>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0783BE20-3FF4-4FE8-945A-73DB964869A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C6CA5E1A-DC45-4285-A312-23954FBFFE4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DB9E4702-DE33-4115-B378-2FF51851B0F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F80828A3-9B28-49E8-9CAD-9C9A3FC14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Rounded Corners 50">
            <a:extLst>
              <a:ext uri="{FF2B5EF4-FFF2-40B4-BE49-F238E27FC236}">
                <a16:creationId xmlns:a16="http://schemas.microsoft.com/office/drawing/2014/main" id="{3BB23E43-8FB0-4412-AAA5-75FA14C167B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2" name="Rectangle 1">
            <a:extLst>
              <a:ext uri="{FF2B5EF4-FFF2-40B4-BE49-F238E27FC236}">
                <a16:creationId xmlns:a16="http://schemas.microsoft.com/office/drawing/2014/main" id="{B5803D5C-869F-47CB-885A-3147DB9171BB}"/>
              </a:ext>
            </a:extLst>
          </p:cNvPr>
          <p:cNvSpPr/>
          <p:nvPr/>
        </p:nvSpPr>
        <p:spPr>
          <a:xfrm>
            <a:off x="1209674" y="3681145"/>
            <a:ext cx="885825" cy="878949"/>
          </a:xfrm>
          <a:prstGeom prst="rect">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Oval 36">
            <a:extLst>
              <a:ext uri="{FF2B5EF4-FFF2-40B4-BE49-F238E27FC236}">
                <a16:creationId xmlns:a16="http://schemas.microsoft.com/office/drawing/2014/main" id="{3A21E398-2E13-4CD3-BB42-3B78792361E9}"/>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42679742"/>
      </p:ext>
    </p:extLst>
  </p:cSld>
  <p:clrMapOvr>
    <a:masterClrMapping/>
  </p:clrMapOvr>
  <p:transition spd="slow"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48D8D68-F2B0-4FFA-930E-39E0B75A317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55799F86-6814-4F4C-BAB3-1AE3922AC54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008C2F65-644D-403B-B0D4-834C87A85CFD}"/>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5" name="Isosceles Triangle 24">
            <a:extLst>
              <a:ext uri="{FF2B5EF4-FFF2-40B4-BE49-F238E27FC236}">
                <a16:creationId xmlns:a16="http://schemas.microsoft.com/office/drawing/2014/main" id="{4B99BBF8-A4BE-457F-8556-E6D0CE12EA0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10AE1E7F-5E51-4B4D-96A5-FD398EEC68B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AC8596BD-26B2-4107-B539-6DA182DE428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1" name="Isosceles Triangle 30">
            <a:extLst>
              <a:ext uri="{FF2B5EF4-FFF2-40B4-BE49-F238E27FC236}">
                <a16:creationId xmlns:a16="http://schemas.microsoft.com/office/drawing/2014/main" id="{FFFA89DF-D157-4154-922E-E28040392E06}"/>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0783BE20-3FF4-4FE8-945A-73DB964869A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C6CA5E1A-DC45-4285-A312-23954FBFFE4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DB9E4702-DE33-4115-B378-2FF51851B0F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F80828A3-9B28-49E8-9CAD-9C9A3FC144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Rounded Corners 50">
            <a:extLst>
              <a:ext uri="{FF2B5EF4-FFF2-40B4-BE49-F238E27FC236}">
                <a16:creationId xmlns:a16="http://schemas.microsoft.com/office/drawing/2014/main" id="{3BB23E43-8FB0-4412-AAA5-75FA14C167B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7" name="Oval 36">
            <a:extLst>
              <a:ext uri="{FF2B5EF4-FFF2-40B4-BE49-F238E27FC236}">
                <a16:creationId xmlns:a16="http://schemas.microsoft.com/office/drawing/2014/main" id="{48A36438-4B05-4C2E-87AB-F34CE04835D3}"/>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722549127"/>
      </p:ext>
    </p:extLst>
  </p:cSld>
  <p:clrMapOvr>
    <a:masterClrMapping/>
  </p:clrMapOvr>
  <p:transition spd="slow"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9E0695D0-7DBC-4AB8-AFAA-B7F8298F7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389" y="1964831"/>
            <a:ext cx="5434030" cy="433270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6A04173C-FE10-452C-B470-47406D75F3B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DECE3780-CE98-4197-ACFC-8CB6EA7BDDB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1E8A653-22BA-4DB2-9C8D-86D2FA189E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3" name="Rectangle 32">
            <a:extLst>
              <a:ext uri="{FF2B5EF4-FFF2-40B4-BE49-F238E27FC236}">
                <a16:creationId xmlns:a16="http://schemas.microsoft.com/office/drawing/2014/main" id="{5E90C19B-19EB-4874-AE54-D7232831E23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5D92203-3A67-4773-9C0B-7F490459F81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0EE2B9AA-0E78-4C03-9BD7-898C4401A34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F00ABFA0-139E-41B8-AC60-A0ADF94487E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5" name="Rectangle: Rounded Corners 24">
            <a:extLst>
              <a:ext uri="{FF2B5EF4-FFF2-40B4-BE49-F238E27FC236}">
                <a16:creationId xmlns:a16="http://schemas.microsoft.com/office/drawing/2014/main" id="{6BBD6442-6B3E-4219-8115-B572D124AE71}"/>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6" name="Isosceles Triangle 25">
            <a:extLst>
              <a:ext uri="{FF2B5EF4-FFF2-40B4-BE49-F238E27FC236}">
                <a16:creationId xmlns:a16="http://schemas.microsoft.com/office/drawing/2014/main" id="{F6DC0BD5-E2A9-4939-A92A-E146286118F1}"/>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6A7306D7-C543-44E7-BD88-477CD8324EF6}"/>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1" name="Rectangle: Rounded Corners 30">
            <a:extLst>
              <a:ext uri="{FF2B5EF4-FFF2-40B4-BE49-F238E27FC236}">
                <a16:creationId xmlns:a16="http://schemas.microsoft.com/office/drawing/2014/main" id="{207E8C47-84A1-442F-AA40-D7A711A7A539}"/>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9014AC59-7116-4E8A-90AE-66CEBEC1CA72}"/>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EDDECED3-441E-47B1-80DD-6EAE5B3C64C2}"/>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40F335F6-4511-4C93-A26E-1832A8586DDD}"/>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9" name="Isosceles Triangle 38">
            <a:extLst>
              <a:ext uri="{FF2B5EF4-FFF2-40B4-BE49-F238E27FC236}">
                <a16:creationId xmlns:a16="http://schemas.microsoft.com/office/drawing/2014/main" id="{A592CC94-2D71-4708-BBDB-E9FE6617D55B}"/>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39">
            <a:extLst>
              <a:ext uri="{FF2B5EF4-FFF2-40B4-BE49-F238E27FC236}">
                <a16:creationId xmlns:a16="http://schemas.microsoft.com/office/drawing/2014/main" id="{721BFC35-7F41-4F5F-8553-30C6BE87CF16}"/>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2" name="Isosceles Triangle 41">
            <a:extLst>
              <a:ext uri="{FF2B5EF4-FFF2-40B4-BE49-F238E27FC236}">
                <a16:creationId xmlns:a16="http://schemas.microsoft.com/office/drawing/2014/main" id="{E07C2E80-4B2D-40C5-887F-7C7E00D75794}"/>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8B6DBCA6-B773-4164-A702-27879E6F1DAA}"/>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90D5E6E7-005E-43EB-BCF2-AB172BACC9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45" name="Rectangle: Rounded Corners 44">
            <a:extLst>
              <a:ext uri="{FF2B5EF4-FFF2-40B4-BE49-F238E27FC236}">
                <a16:creationId xmlns:a16="http://schemas.microsoft.com/office/drawing/2014/main" id="{056087FB-A50B-4A19-A0AF-3708036DE25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831662742"/>
      </p:ext>
    </p:extLst>
  </p:cSld>
  <p:clrMapOvr>
    <a:masterClrMapping/>
  </p:clrMapOvr>
  <p:transition spd="slow" advTm="2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9E0695D0-7DBC-4AB8-AFAA-B7F8298F7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389" y="1964831"/>
            <a:ext cx="5434030" cy="433270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6A04173C-FE10-452C-B470-47406D75F3B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DECE3780-CE98-4197-ACFC-8CB6EA7BDDB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1E8A653-22BA-4DB2-9C8D-86D2FA189E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3" name="Rectangle 32">
            <a:extLst>
              <a:ext uri="{FF2B5EF4-FFF2-40B4-BE49-F238E27FC236}">
                <a16:creationId xmlns:a16="http://schemas.microsoft.com/office/drawing/2014/main" id="{5E90C19B-19EB-4874-AE54-D7232831E23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5D92203-3A67-4773-9C0B-7F490459F81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0EE2B9AA-0E78-4C03-9BD7-898C4401A34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5897CE3E-7AB9-4DAA-8F28-5FA0090C9F3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5" name="Rectangle: Rounded Corners 24">
            <a:extLst>
              <a:ext uri="{FF2B5EF4-FFF2-40B4-BE49-F238E27FC236}">
                <a16:creationId xmlns:a16="http://schemas.microsoft.com/office/drawing/2014/main" id="{2F6AC6B8-768F-44DC-909A-732B5DC9EA11}"/>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6" name="Isosceles Triangle 25">
            <a:extLst>
              <a:ext uri="{FF2B5EF4-FFF2-40B4-BE49-F238E27FC236}">
                <a16:creationId xmlns:a16="http://schemas.microsoft.com/office/drawing/2014/main" id="{2F246CA3-AD44-41EC-B302-C68A394E5F0C}"/>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57FF2D2A-221C-49B7-8077-0E58D8D621F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1" name="Rectangle: Rounded Corners 30">
            <a:extLst>
              <a:ext uri="{FF2B5EF4-FFF2-40B4-BE49-F238E27FC236}">
                <a16:creationId xmlns:a16="http://schemas.microsoft.com/office/drawing/2014/main" id="{5772663D-F3B7-41EB-89C1-38ACB9B204AF}"/>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77EA2758-24BC-4F8A-BC6A-4A16A9BBA081}"/>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3360D82-49DB-4C97-AF9C-4CF92F21163B}"/>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EF2D68AD-9604-4947-9678-08C60F83872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9" name="Isosceles Triangle 38">
            <a:extLst>
              <a:ext uri="{FF2B5EF4-FFF2-40B4-BE49-F238E27FC236}">
                <a16:creationId xmlns:a16="http://schemas.microsoft.com/office/drawing/2014/main" id="{152E576B-2C25-4E16-BA60-C5C3B11966BB}"/>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39">
            <a:extLst>
              <a:ext uri="{FF2B5EF4-FFF2-40B4-BE49-F238E27FC236}">
                <a16:creationId xmlns:a16="http://schemas.microsoft.com/office/drawing/2014/main" id="{E82AC869-F7E6-4426-BA66-596210251DB3}"/>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2" name="Isosceles Triangle 41">
            <a:extLst>
              <a:ext uri="{FF2B5EF4-FFF2-40B4-BE49-F238E27FC236}">
                <a16:creationId xmlns:a16="http://schemas.microsoft.com/office/drawing/2014/main" id="{B0810B2C-AA8C-4793-9CE6-DD6C590C3D1A}"/>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EB913AE7-7F88-4276-81C1-6FD516CA6015}"/>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9AB80EAD-F867-43DA-A078-B59FDF7AAE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45" name="Rectangle: Rounded Corners 44">
            <a:extLst>
              <a:ext uri="{FF2B5EF4-FFF2-40B4-BE49-F238E27FC236}">
                <a16:creationId xmlns:a16="http://schemas.microsoft.com/office/drawing/2014/main" id="{060C2FC1-DD21-4174-8172-7AEF5541E11A}"/>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69" name="Oval 68">
            <a:extLst>
              <a:ext uri="{FF2B5EF4-FFF2-40B4-BE49-F238E27FC236}">
                <a16:creationId xmlns:a16="http://schemas.microsoft.com/office/drawing/2014/main" id="{6B959398-77CA-463C-B8C4-331B3665A336}"/>
              </a:ext>
            </a:extLst>
          </p:cNvPr>
          <p:cNvSpPr/>
          <p:nvPr/>
        </p:nvSpPr>
        <p:spPr>
          <a:xfrm>
            <a:off x="8164674" y="2590865"/>
            <a:ext cx="932282" cy="9092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167745962"/>
      </p:ext>
    </p:extLst>
  </p:cSld>
  <p:clrMapOvr>
    <a:masterClrMapping/>
  </p:clrMapOvr>
  <p:transition spd="slow"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2418C655-346D-4296-81BB-3FFDB34855C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D72B07AE-D61B-4DB8-ABD6-C313D723171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01412531"/>
      </p:ext>
    </p:extLst>
  </p:cSld>
  <p:clrMapOvr>
    <a:masterClrMapping/>
  </p:clrMapOvr>
  <p:transition spd="slow"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9E0695D0-7DBC-4AB8-AFAA-B7F8298F7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389" y="1964831"/>
            <a:ext cx="5434030" cy="433270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6A04173C-FE10-452C-B470-47406D75F3B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DECE3780-CE98-4197-ACFC-8CB6EA7BDDB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1E8A653-22BA-4DB2-9C8D-86D2FA189E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3" name="Rectangle 32">
            <a:extLst>
              <a:ext uri="{FF2B5EF4-FFF2-40B4-BE49-F238E27FC236}">
                <a16:creationId xmlns:a16="http://schemas.microsoft.com/office/drawing/2014/main" id="{5E90C19B-19EB-4874-AE54-D7232831E23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5D92203-3A67-4773-9C0B-7F490459F81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0EE2B9AA-0E78-4C03-9BD7-898C4401A34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4" name="Rectangle: Rounded Corners 23">
            <a:extLst>
              <a:ext uri="{FF2B5EF4-FFF2-40B4-BE49-F238E27FC236}">
                <a16:creationId xmlns:a16="http://schemas.microsoft.com/office/drawing/2014/main" id="{5897CE3E-7AB9-4DAA-8F28-5FA0090C9F3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5" name="Rectangle: Rounded Corners 24">
            <a:extLst>
              <a:ext uri="{FF2B5EF4-FFF2-40B4-BE49-F238E27FC236}">
                <a16:creationId xmlns:a16="http://schemas.microsoft.com/office/drawing/2014/main" id="{2F6AC6B8-768F-44DC-909A-732B5DC9EA11}"/>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6" name="Isosceles Triangle 25">
            <a:extLst>
              <a:ext uri="{FF2B5EF4-FFF2-40B4-BE49-F238E27FC236}">
                <a16:creationId xmlns:a16="http://schemas.microsoft.com/office/drawing/2014/main" id="{2F246CA3-AD44-41EC-B302-C68A394E5F0C}"/>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57FF2D2A-221C-49B7-8077-0E58D8D621F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1" name="Rectangle: Rounded Corners 30">
            <a:extLst>
              <a:ext uri="{FF2B5EF4-FFF2-40B4-BE49-F238E27FC236}">
                <a16:creationId xmlns:a16="http://schemas.microsoft.com/office/drawing/2014/main" id="{5772663D-F3B7-41EB-89C1-38ACB9B204AF}"/>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77EA2758-24BC-4F8A-BC6A-4A16A9BBA081}"/>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3360D82-49DB-4C97-AF9C-4CF92F21163B}"/>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EF2D68AD-9604-4947-9678-08C60F83872F}"/>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9" name="Isosceles Triangle 38">
            <a:extLst>
              <a:ext uri="{FF2B5EF4-FFF2-40B4-BE49-F238E27FC236}">
                <a16:creationId xmlns:a16="http://schemas.microsoft.com/office/drawing/2014/main" id="{152E576B-2C25-4E16-BA60-C5C3B11966BB}"/>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39">
            <a:extLst>
              <a:ext uri="{FF2B5EF4-FFF2-40B4-BE49-F238E27FC236}">
                <a16:creationId xmlns:a16="http://schemas.microsoft.com/office/drawing/2014/main" id="{E82AC869-F7E6-4426-BA66-596210251DB3}"/>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2" name="Isosceles Triangle 41">
            <a:extLst>
              <a:ext uri="{FF2B5EF4-FFF2-40B4-BE49-F238E27FC236}">
                <a16:creationId xmlns:a16="http://schemas.microsoft.com/office/drawing/2014/main" id="{B0810B2C-AA8C-4793-9CE6-DD6C590C3D1A}"/>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EB913AE7-7F88-4276-81C1-6FD516CA6015}"/>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9AB80EAD-F867-43DA-A078-B59FDF7AAE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45" name="Rectangle: Rounded Corners 44">
            <a:extLst>
              <a:ext uri="{FF2B5EF4-FFF2-40B4-BE49-F238E27FC236}">
                <a16:creationId xmlns:a16="http://schemas.microsoft.com/office/drawing/2014/main" id="{060C2FC1-DD21-4174-8172-7AEF5541E11A}"/>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736774129"/>
      </p:ext>
    </p:extLst>
  </p:cSld>
  <p:clrMapOvr>
    <a:masterClrMapping/>
  </p:clrMapOvr>
  <p:transition spd="slow" advTm="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0" name="Rectangle 49">
            <a:extLst>
              <a:ext uri="{FF2B5EF4-FFF2-40B4-BE49-F238E27FC236}">
                <a16:creationId xmlns:a16="http://schemas.microsoft.com/office/drawing/2014/main" id="{3CDF303E-E896-41C4-B710-325E8A0232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60" name="Rectangle 59">
            <a:extLst>
              <a:ext uri="{FF2B5EF4-FFF2-40B4-BE49-F238E27FC236}">
                <a16:creationId xmlns:a16="http://schemas.microsoft.com/office/drawing/2014/main" id="{915981FD-D4A6-4A48-9207-EE122FB1CAC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CDB79849-4257-4111-9726-C62E8A7B980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63" name="Picture 62">
            <a:extLst>
              <a:ext uri="{FF2B5EF4-FFF2-40B4-BE49-F238E27FC236}">
                <a16:creationId xmlns:a16="http://schemas.microsoft.com/office/drawing/2014/main" id="{AB7D4286-868E-4D6B-9423-30EDDD0A4D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144" y="1964827"/>
            <a:ext cx="5432808" cy="4332705"/>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75E5D9EB-508D-4E17-B696-710961B5621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0B36C000-2A69-485A-93BC-F73431AB023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790653F0-7B1B-4582-9B40-5E17C7B8818B}"/>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9A98DAE1-92D1-49ED-A4F8-1F5F0A7006E0}"/>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7B6F8648-A7E3-4C0D-B90B-5498F9335402}"/>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7" name="Picture 36">
            <a:extLst>
              <a:ext uri="{FF2B5EF4-FFF2-40B4-BE49-F238E27FC236}">
                <a16:creationId xmlns:a16="http://schemas.microsoft.com/office/drawing/2014/main" id="{96F6501C-61D3-409B-9AAE-1333C478C72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9" name="Rectangle: Rounded Corners 38">
            <a:extLst>
              <a:ext uri="{FF2B5EF4-FFF2-40B4-BE49-F238E27FC236}">
                <a16:creationId xmlns:a16="http://schemas.microsoft.com/office/drawing/2014/main" id="{76D8EC0E-A5FA-4F32-8F09-10A2D02CB88A}"/>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6A28D312-31EC-41AC-BD0A-D3E0FCEDC669}"/>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EFEC5FA-D963-4EA1-BE84-D75909F9191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FFE44933-9FF2-49F4-ACFD-E450804315CB}"/>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4" name="Isosceles Triangle 43">
            <a:extLst>
              <a:ext uri="{FF2B5EF4-FFF2-40B4-BE49-F238E27FC236}">
                <a16:creationId xmlns:a16="http://schemas.microsoft.com/office/drawing/2014/main" id="{25F1E130-3832-4D11-8ABB-5B26D2037A41}"/>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C2E5076B-70E5-4803-B014-0D4F8EED73D1}"/>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48E3A800-7E1F-43D3-8546-99876EE75A82}"/>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11AF912F-C3C9-4609-8D67-BB3E64B9309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C58DD2E1-7C7F-4719-9BBF-5E9AEF7462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Rounded Corners 50">
            <a:extLst>
              <a:ext uri="{FF2B5EF4-FFF2-40B4-BE49-F238E27FC236}">
                <a16:creationId xmlns:a16="http://schemas.microsoft.com/office/drawing/2014/main" id="{A927937C-A68E-4B26-A947-4A638ACEE858}"/>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003191879"/>
      </p:ext>
    </p:extLst>
  </p:cSld>
  <p:clrMapOvr>
    <a:masterClrMapping/>
  </p:clrMapOvr>
  <p:transition spd="slow" advClick="0" advTm="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3" name="Rectangle 22">
            <a:extLst>
              <a:ext uri="{FF2B5EF4-FFF2-40B4-BE49-F238E27FC236}">
                <a16:creationId xmlns:a16="http://schemas.microsoft.com/office/drawing/2014/main" id="{D5A32373-3531-4AB3-8D1A-9AE23DF0383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312D8C0-6C8B-473B-8659-CDAE940EF9E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57E3A377-1460-4C0C-AEDF-24191ACB594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26" name="Picture 25">
            <a:extLst>
              <a:ext uri="{FF2B5EF4-FFF2-40B4-BE49-F238E27FC236}">
                <a16:creationId xmlns:a16="http://schemas.microsoft.com/office/drawing/2014/main" id="{49AE0C45-3EBE-45CC-AE64-F4A5F0421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4"/>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259FA7EB-644C-4723-841C-045369C57E4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E3F1455F-1DD9-4F75-B4EA-3CBB78BF98F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BE43E1EA-ADB4-4AB2-BC5A-F5399C30AE61}"/>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9435F2BB-3A17-4543-8630-E05057FFDDDD}"/>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9399B2D0-E96D-400E-AAEA-F597A190F77F}"/>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A697C8A5-793A-4559-92F6-7D1416FB82E0}"/>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4" name="Rectangle: Rounded Corners 43">
            <a:extLst>
              <a:ext uri="{FF2B5EF4-FFF2-40B4-BE49-F238E27FC236}">
                <a16:creationId xmlns:a16="http://schemas.microsoft.com/office/drawing/2014/main" id="{888A5EF9-9D36-4313-8F13-52983D9AC778}"/>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5" name="Isosceles Triangle 44">
            <a:extLst>
              <a:ext uri="{FF2B5EF4-FFF2-40B4-BE49-F238E27FC236}">
                <a16:creationId xmlns:a16="http://schemas.microsoft.com/office/drawing/2014/main" id="{70615C96-4ABB-4481-B9C8-59CE68BC8B20}"/>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95A61DA5-FF7C-488C-A58A-74F4C2B38AF5}"/>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4F26A8DD-DB37-40D0-BE1C-8D9662A946C9}"/>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8" name="Isosceles Triangle 47">
            <a:extLst>
              <a:ext uri="{FF2B5EF4-FFF2-40B4-BE49-F238E27FC236}">
                <a16:creationId xmlns:a16="http://schemas.microsoft.com/office/drawing/2014/main" id="{EF1CA5D1-E0A8-4776-9339-15D8A2BB2862}"/>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771BB3FD-77BF-40B5-9EFA-9A41651AAC08}"/>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1" name="Isosceles Triangle 50">
            <a:extLst>
              <a:ext uri="{FF2B5EF4-FFF2-40B4-BE49-F238E27FC236}">
                <a16:creationId xmlns:a16="http://schemas.microsoft.com/office/drawing/2014/main" id="{304B5386-C9A9-46B1-9C47-D4F92F0DA1E3}"/>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60C922E2-4C83-4951-9C13-3A38D40E1A45}"/>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3" name="Picture 52">
            <a:extLst>
              <a:ext uri="{FF2B5EF4-FFF2-40B4-BE49-F238E27FC236}">
                <a16:creationId xmlns:a16="http://schemas.microsoft.com/office/drawing/2014/main" id="{181BB87D-3973-4D63-8C17-D3D2735D42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4" name="Rectangle: Rounded Corners 53">
            <a:extLst>
              <a:ext uri="{FF2B5EF4-FFF2-40B4-BE49-F238E27FC236}">
                <a16:creationId xmlns:a16="http://schemas.microsoft.com/office/drawing/2014/main" id="{1C976499-66C0-46C8-90A8-577D0735014E}"/>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3569046626"/>
      </p:ext>
    </p:extLst>
  </p:cSld>
  <p:clrMapOvr>
    <a:masterClrMapping/>
  </p:clrMapOvr>
  <p:transition spd="slow" advClick="0" advTm="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3" name="Rectangle 22">
            <a:extLst>
              <a:ext uri="{FF2B5EF4-FFF2-40B4-BE49-F238E27FC236}">
                <a16:creationId xmlns:a16="http://schemas.microsoft.com/office/drawing/2014/main" id="{EBB1AF96-D811-47CA-8002-7AFFE3C0383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93A5256E-2015-4930-85A1-FB9C19B706C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1A843CEE-3AA7-4239-AD95-253B02CB86B3}"/>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26" name="Picture 25">
            <a:extLst>
              <a:ext uri="{FF2B5EF4-FFF2-40B4-BE49-F238E27FC236}">
                <a16:creationId xmlns:a16="http://schemas.microsoft.com/office/drawing/2014/main" id="{93E04E17-FCAC-41E2-976E-8062E4E5B2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B3A32ED7-6806-46D9-99F9-8AD0EFF1504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DEE86592-D599-4444-B92D-A70EC4C5C9B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5" name="Rectangle: Rounded Corners 44">
            <a:extLst>
              <a:ext uri="{FF2B5EF4-FFF2-40B4-BE49-F238E27FC236}">
                <a16:creationId xmlns:a16="http://schemas.microsoft.com/office/drawing/2014/main" id="{01AEB183-2302-4310-A2A3-E4BAD1948552}"/>
              </a:ext>
            </a:extLst>
          </p:cNvPr>
          <p:cNvSpPr/>
          <p:nvPr/>
        </p:nvSpPr>
        <p:spPr>
          <a:xfrm>
            <a:off x="7842087" y="344584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44" name="Picture 43">
            <a:extLst>
              <a:ext uri="{FF2B5EF4-FFF2-40B4-BE49-F238E27FC236}">
                <a16:creationId xmlns:a16="http://schemas.microsoft.com/office/drawing/2014/main" id="{FEF501C0-82B8-411B-83CE-7E0D879E24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46" name="Rectangle: Rounded Corners 45">
            <a:extLst>
              <a:ext uri="{FF2B5EF4-FFF2-40B4-BE49-F238E27FC236}">
                <a16:creationId xmlns:a16="http://schemas.microsoft.com/office/drawing/2014/main" id="{8195862D-CE27-4121-84E1-55231EAFD2D4}"/>
              </a:ext>
            </a:extLst>
          </p:cNvPr>
          <p:cNvSpPr/>
          <p:nvPr/>
        </p:nvSpPr>
        <p:spPr>
          <a:xfrm>
            <a:off x="7842087" y="3474197"/>
            <a:ext cx="1325532" cy="268447"/>
          </a:xfrm>
          <a:prstGeom prst="roundRect">
            <a:avLst/>
          </a:prstGeom>
          <a:solidFill>
            <a:srgbClr val="FF6884">
              <a:alpha val="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Visit Profile</a:t>
            </a:r>
            <a:endParaRPr lang="en-DE" dirty="0">
              <a:noFill/>
            </a:endParaRPr>
          </a:p>
        </p:txBody>
      </p:sp>
      <p:sp>
        <p:nvSpPr>
          <p:cNvPr id="31" name="Rectangle: Rounded Corners 30">
            <a:extLst>
              <a:ext uri="{FF2B5EF4-FFF2-40B4-BE49-F238E27FC236}">
                <a16:creationId xmlns:a16="http://schemas.microsoft.com/office/drawing/2014/main" id="{599D433A-1174-4506-A719-5471597115C6}"/>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AF3ED1A0-A652-4A42-B3DC-A3C7129A6A96}"/>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005BE1EC-76FC-41CC-8F48-B8CA6235272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A95A7B56-BB62-42C1-97D7-D1F3544E61AD}"/>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7" name="Rectangle: Rounded Corners 46">
            <a:extLst>
              <a:ext uri="{FF2B5EF4-FFF2-40B4-BE49-F238E27FC236}">
                <a16:creationId xmlns:a16="http://schemas.microsoft.com/office/drawing/2014/main" id="{C8769B1B-6B58-4F5F-B9E3-6E17263D4C78}"/>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6D92DAB7-E83C-46EF-9CC7-625DD601024C}"/>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CD9FA5E0-986E-466E-AE24-943E6013A2ED}"/>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2D218752-A19A-4A82-92B3-F00DD410EAE0}"/>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4DB59CCB-8473-42A4-AB07-0DDA7DE181E9}"/>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696CAC10-98DF-40E7-9598-1D115B4F47F2}"/>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4" name="Isosceles Triangle 53">
            <a:extLst>
              <a:ext uri="{FF2B5EF4-FFF2-40B4-BE49-F238E27FC236}">
                <a16:creationId xmlns:a16="http://schemas.microsoft.com/office/drawing/2014/main" id="{8BD772F8-E33C-40DB-922A-60C74DBFF7A9}"/>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54">
            <a:extLst>
              <a:ext uri="{FF2B5EF4-FFF2-40B4-BE49-F238E27FC236}">
                <a16:creationId xmlns:a16="http://schemas.microsoft.com/office/drawing/2014/main" id="{9E290D66-98EF-4650-89D6-62AE43BAE82A}"/>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6" name="Picture 55">
            <a:extLst>
              <a:ext uri="{FF2B5EF4-FFF2-40B4-BE49-F238E27FC236}">
                <a16:creationId xmlns:a16="http://schemas.microsoft.com/office/drawing/2014/main" id="{5393228D-E312-4431-AABC-17EE37E07EE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1EF3E2DF-6CBE-427D-A30B-C6852EF3478D}"/>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3615412936"/>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B425C98C-D8D0-4F7F-99E4-F561E8A0DA4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D5C981AE-110D-4125-A346-DD76922047B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24761D36-9CA5-4424-B5FA-369470A0A22E}"/>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F433C36C-C221-442F-A296-1CE5E0C419D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BE49F780-F42A-440F-9D96-CCA68807B81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A2C3140B-DD5F-4DDF-8C67-E18498C2F59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C21EB268-4706-42E9-8EDC-447E13DF624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228D59F1-7077-4FC8-B59D-CE60CFF71154}"/>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91748182-75AD-4CC4-A3A9-CE7B7DEB22FE}"/>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7" name="Rectangle: Rounded Corners 46">
            <a:extLst>
              <a:ext uri="{FF2B5EF4-FFF2-40B4-BE49-F238E27FC236}">
                <a16:creationId xmlns:a16="http://schemas.microsoft.com/office/drawing/2014/main" id="{923323B7-8472-4006-95D5-05290378C201}"/>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2973956A-1F14-4180-BB81-8F83647FDE9A}"/>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416CE25B-2C05-45FC-9C9C-3B7A405AE8AE}"/>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FF4C4A72-FA16-4D56-A3DC-04302E68BB7E}"/>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1803A07A-618B-45C7-8193-92CFB97D9629}"/>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589F3FC4-BFA9-4865-A02D-2DB430B80043}"/>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4" name="Isosceles Triangle 53">
            <a:extLst>
              <a:ext uri="{FF2B5EF4-FFF2-40B4-BE49-F238E27FC236}">
                <a16:creationId xmlns:a16="http://schemas.microsoft.com/office/drawing/2014/main" id="{63A1A256-5272-4782-94C5-13CF22EE1451}"/>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54">
            <a:extLst>
              <a:ext uri="{FF2B5EF4-FFF2-40B4-BE49-F238E27FC236}">
                <a16:creationId xmlns:a16="http://schemas.microsoft.com/office/drawing/2014/main" id="{6B8ED481-034A-4E61-8F15-8753B171DA60}"/>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6" name="Picture 55">
            <a:extLst>
              <a:ext uri="{FF2B5EF4-FFF2-40B4-BE49-F238E27FC236}">
                <a16:creationId xmlns:a16="http://schemas.microsoft.com/office/drawing/2014/main" id="{BBCE0F45-7085-4F7D-9E8A-D91D08B9A1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5FBBDF1D-81AB-40CF-8575-D8C6F91DBB3A}"/>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23789689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D689595B-E315-48BA-AFA3-CD8621D84B2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FDC24BC-0D1D-4D58-B863-0A272D67E99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563BCA6D-9BBB-433B-909E-70B4A0DB707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C457E37D-3C1F-467F-99CB-18804EB3C1B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4AB6F70B-7953-4F33-8EEF-FE8D3756207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85833A13-2E42-4386-9DF4-B4151BBE0C48}"/>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BBC4974B-2D33-4C72-8F68-564AD694F71C}"/>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805CD7EB-BC67-434F-B94A-A96698DFCC8F}"/>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7897B466-22C8-4F4F-A077-2D84AE6E7EE2}"/>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7" name="Rectangle: Rounded Corners 46">
            <a:extLst>
              <a:ext uri="{FF2B5EF4-FFF2-40B4-BE49-F238E27FC236}">
                <a16:creationId xmlns:a16="http://schemas.microsoft.com/office/drawing/2014/main" id="{E5DA9A20-C2B1-43A0-9468-B58CA00A705C}"/>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281358B0-7162-44F3-9D30-4554855522B1}"/>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C2187390-E83A-4F1C-8511-F93A59596CA2}"/>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B38454B2-93C1-4F13-A542-8B5503FED1D3}"/>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957F8499-2CDE-4B2F-83D6-6FA20C7D7A13}"/>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6A1525B6-2772-4281-989B-209812A00B57}"/>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4" name="Isosceles Triangle 53">
            <a:extLst>
              <a:ext uri="{FF2B5EF4-FFF2-40B4-BE49-F238E27FC236}">
                <a16:creationId xmlns:a16="http://schemas.microsoft.com/office/drawing/2014/main" id="{FED65C4F-4542-4F51-8415-424A4FE7F8ED}"/>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54">
            <a:extLst>
              <a:ext uri="{FF2B5EF4-FFF2-40B4-BE49-F238E27FC236}">
                <a16:creationId xmlns:a16="http://schemas.microsoft.com/office/drawing/2014/main" id="{409A6516-A297-4A2C-92DD-422295EF0D89}"/>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6" name="Picture 55">
            <a:extLst>
              <a:ext uri="{FF2B5EF4-FFF2-40B4-BE49-F238E27FC236}">
                <a16:creationId xmlns:a16="http://schemas.microsoft.com/office/drawing/2014/main" id="{5A51AD8D-9FDC-437C-B8EB-B8D4410533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E64C457B-B932-44C2-A8ED-956DD9D44441}"/>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4180672672"/>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7075543B-2610-4893-B714-CDB4ECA68B6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8D837F4B-E78D-4720-8D85-F4314A48833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4ACAFC82-F454-4B6D-BDC6-885928AA55C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954DDCCB-1FBA-44BF-AFB8-249FC6291C2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CEEB7F68-A446-4009-AEAC-76868EAA40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E7A06A81-AB31-4D01-B1B9-2F39078D2239}"/>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54FE1976-152F-4F91-8962-9EAC821582D3}"/>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7DEEA4B0-4404-4D81-A9F4-D5D531BD7C76}"/>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5527B040-BABD-4F7C-A5EA-2FC5A823F8DC}"/>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7" name="Rectangle: Rounded Corners 46">
            <a:extLst>
              <a:ext uri="{FF2B5EF4-FFF2-40B4-BE49-F238E27FC236}">
                <a16:creationId xmlns:a16="http://schemas.microsoft.com/office/drawing/2014/main" id="{4EC0ED9A-B887-4FE6-9D5F-A577E6DD21CF}"/>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908B6771-9A5F-4F48-BA90-EC68113E810E}"/>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A72F1676-C31E-453E-9D28-D81E38ED5EB1}"/>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4788EF57-FD3E-487A-A5EE-354FF3E4C54D}"/>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41107A27-CED0-4810-98C9-F8EDFF01B052}"/>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D8FA3C7C-9DE2-409D-A79E-5A7D0A003791}"/>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4" name="Isosceles Triangle 53">
            <a:extLst>
              <a:ext uri="{FF2B5EF4-FFF2-40B4-BE49-F238E27FC236}">
                <a16:creationId xmlns:a16="http://schemas.microsoft.com/office/drawing/2014/main" id="{02BFEDE4-9705-4E65-966C-CAB97E97E76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54">
            <a:extLst>
              <a:ext uri="{FF2B5EF4-FFF2-40B4-BE49-F238E27FC236}">
                <a16:creationId xmlns:a16="http://schemas.microsoft.com/office/drawing/2014/main" id="{69E7953B-D8EC-45A6-A952-A9495CC94CCF}"/>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6" name="Picture 55">
            <a:extLst>
              <a:ext uri="{FF2B5EF4-FFF2-40B4-BE49-F238E27FC236}">
                <a16:creationId xmlns:a16="http://schemas.microsoft.com/office/drawing/2014/main" id="{6C29660E-4878-4871-9B47-153C75631D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7" name="Rectangle: Rounded Corners 56">
            <a:extLst>
              <a:ext uri="{FF2B5EF4-FFF2-40B4-BE49-F238E27FC236}">
                <a16:creationId xmlns:a16="http://schemas.microsoft.com/office/drawing/2014/main" id="{CA65F9D2-4916-473A-BF12-53895F698DFC}"/>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557443439"/>
      </p:ext>
    </p:extLst>
  </p:cSld>
  <p:clrMapOvr>
    <a:masterClrMapping/>
  </p:clrMapOvr>
  <p:transition spd="slow" advClick="0"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56944EBE-97B1-40C3-A752-DD15265F649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5" name="Rectangle 14">
            <a:extLst>
              <a:ext uri="{FF2B5EF4-FFF2-40B4-BE49-F238E27FC236}">
                <a16:creationId xmlns:a16="http://schemas.microsoft.com/office/drawing/2014/main" id="{E50DDBCD-EE05-419E-A79B-DD1B31AC014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033084668"/>
      </p:ext>
    </p:extLst>
  </p:cSld>
  <p:clrMapOvr>
    <a:masterClrMapping/>
  </p:clrMapOvr>
  <p:transition spd="slow" advClick="0"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68" name="Picture 67">
            <a:extLst>
              <a:ext uri="{FF2B5EF4-FFF2-40B4-BE49-F238E27FC236}">
                <a16:creationId xmlns:a16="http://schemas.microsoft.com/office/drawing/2014/main" id="{E128B8EB-BC37-4C39-9CE2-DA5B02BAB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CE82C955-3AA5-4925-AB1D-D5E7A69BDC9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6" name="Rectangle 55">
            <a:extLst>
              <a:ext uri="{FF2B5EF4-FFF2-40B4-BE49-F238E27FC236}">
                <a16:creationId xmlns:a16="http://schemas.microsoft.com/office/drawing/2014/main" id="{66896990-E6BD-4D5C-84C4-8D932E612E0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33672562"/>
      </p:ext>
    </p:extLst>
  </p:cSld>
  <p:clrMapOvr>
    <a:masterClrMapping/>
  </p:clrMapOvr>
  <p:transition spd="slow"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D213C536-EEF4-4C30-9984-A05F4258FC84}"/>
              </a:ext>
            </a:extLst>
          </p:cNvPr>
          <p:cNvGrpSpPr/>
          <p:nvPr/>
        </p:nvGrpSpPr>
        <p:grpSpPr>
          <a:xfrm>
            <a:off x="-430913" y="4029173"/>
            <a:ext cx="30128910" cy="1362393"/>
            <a:chOff x="-430913" y="4029173"/>
            <a:chExt cx="30128910"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3" name="Picture 82">
              <a:extLst>
                <a:ext uri="{FF2B5EF4-FFF2-40B4-BE49-F238E27FC236}">
                  <a16:creationId xmlns:a16="http://schemas.microsoft.com/office/drawing/2014/main" id="{6B36421E-7E07-4AF7-9E91-C2CF65A4B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029" y="4073230"/>
              <a:ext cx="2270148" cy="1276958"/>
            </a:xfrm>
            <a:prstGeom prst="rect">
              <a:avLst/>
            </a:prstGeom>
            <a:ln>
              <a:solidFill>
                <a:schemeClr val="tx1"/>
              </a:solidFill>
            </a:ln>
          </p:spPr>
        </p:pic>
        <p:pic>
          <p:nvPicPr>
            <p:cNvPr id="84" name="Picture 83">
              <a:extLst>
                <a:ext uri="{FF2B5EF4-FFF2-40B4-BE49-F238E27FC236}">
                  <a16:creationId xmlns:a16="http://schemas.microsoft.com/office/drawing/2014/main" id="{66987D12-DFEA-43BC-B9BA-5191A5C745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2681" y="4073420"/>
              <a:ext cx="1284292" cy="1284292"/>
            </a:xfrm>
            <a:prstGeom prst="rect">
              <a:avLst/>
            </a:prstGeom>
            <a:ln>
              <a:solidFill>
                <a:schemeClr val="tx1"/>
              </a:solidFill>
            </a:ln>
          </p:spPr>
        </p:pic>
        <p:pic>
          <p:nvPicPr>
            <p:cNvPr id="85" name="Picture 84">
              <a:extLst>
                <a:ext uri="{FF2B5EF4-FFF2-40B4-BE49-F238E27FC236}">
                  <a16:creationId xmlns:a16="http://schemas.microsoft.com/office/drawing/2014/main" id="{1D1992F1-636B-4652-BFB5-F2B20C369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81471" y="4078091"/>
              <a:ext cx="1284293" cy="1284293"/>
            </a:xfrm>
            <a:prstGeom prst="rect">
              <a:avLst/>
            </a:prstGeom>
            <a:ln>
              <a:solidFill>
                <a:schemeClr val="tx1"/>
              </a:solidFill>
            </a:ln>
          </p:spPr>
        </p:pic>
        <p:pic>
          <p:nvPicPr>
            <p:cNvPr id="86" name="Picture 85">
              <a:extLst>
                <a:ext uri="{FF2B5EF4-FFF2-40B4-BE49-F238E27FC236}">
                  <a16:creationId xmlns:a16="http://schemas.microsoft.com/office/drawing/2014/main" id="{04844227-A43C-4777-8D73-542BBDDF2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5791" y="4065706"/>
              <a:ext cx="2270148" cy="1276958"/>
            </a:xfrm>
            <a:prstGeom prst="rect">
              <a:avLst/>
            </a:prstGeom>
            <a:ln>
              <a:solidFill>
                <a:schemeClr val="tx1"/>
              </a:solidFill>
            </a:ln>
          </p:spPr>
        </p:pic>
        <p:pic>
          <p:nvPicPr>
            <p:cNvPr id="87" name="Picture 86">
              <a:extLst>
                <a:ext uri="{FF2B5EF4-FFF2-40B4-BE49-F238E27FC236}">
                  <a16:creationId xmlns:a16="http://schemas.microsoft.com/office/drawing/2014/main" id="{EC24C4A5-BAF3-4B98-94B7-7E41FB045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00443" y="4065896"/>
              <a:ext cx="1284292" cy="1284292"/>
            </a:xfrm>
            <a:prstGeom prst="rect">
              <a:avLst/>
            </a:prstGeom>
            <a:ln>
              <a:solidFill>
                <a:schemeClr val="tx1"/>
              </a:solidFill>
            </a:ln>
          </p:spPr>
        </p:pic>
        <p:pic>
          <p:nvPicPr>
            <p:cNvPr id="88" name="Picture 87">
              <a:extLst>
                <a:ext uri="{FF2B5EF4-FFF2-40B4-BE49-F238E27FC236}">
                  <a16:creationId xmlns:a16="http://schemas.microsoft.com/office/drawing/2014/main" id="{F19327DA-3C8E-4889-B93C-CF731CE314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49233" y="4070567"/>
              <a:ext cx="1284293" cy="1284293"/>
            </a:xfrm>
            <a:prstGeom prst="rect">
              <a:avLst/>
            </a:prstGeom>
            <a:ln>
              <a:solidFill>
                <a:schemeClr val="tx1"/>
              </a:solidFill>
            </a:ln>
          </p:spPr>
        </p:pic>
        <p:pic>
          <p:nvPicPr>
            <p:cNvPr id="89" name="Picture 88">
              <a:extLst>
                <a:ext uri="{FF2B5EF4-FFF2-40B4-BE49-F238E27FC236}">
                  <a16:creationId xmlns:a16="http://schemas.microsoft.com/office/drawing/2014/main" id="{635887E0-5807-451B-A62F-06D3040D4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0262" y="4073230"/>
              <a:ext cx="2270148" cy="1276958"/>
            </a:xfrm>
            <a:prstGeom prst="rect">
              <a:avLst/>
            </a:prstGeom>
            <a:ln>
              <a:solidFill>
                <a:schemeClr val="tx1"/>
              </a:solidFill>
            </a:ln>
          </p:spPr>
        </p:pic>
        <p:pic>
          <p:nvPicPr>
            <p:cNvPr id="90" name="Picture 89">
              <a:extLst>
                <a:ext uri="{FF2B5EF4-FFF2-40B4-BE49-F238E27FC236}">
                  <a16:creationId xmlns:a16="http://schemas.microsoft.com/office/drawing/2014/main" id="{DCC0B4A2-CDE8-4DB4-8E09-138049D6A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4914" y="4073420"/>
              <a:ext cx="1284292" cy="1284292"/>
            </a:xfrm>
            <a:prstGeom prst="rect">
              <a:avLst/>
            </a:prstGeom>
            <a:ln>
              <a:solidFill>
                <a:schemeClr val="tx1"/>
              </a:solidFill>
            </a:ln>
          </p:spPr>
        </p:pic>
        <p:pic>
          <p:nvPicPr>
            <p:cNvPr id="91" name="Picture 90">
              <a:extLst>
                <a:ext uri="{FF2B5EF4-FFF2-40B4-BE49-F238E27FC236}">
                  <a16:creationId xmlns:a16="http://schemas.microsoft.com/office/drawing/2014/main" id="{83D11136-7E5A-4E99-9ADA-8B75BC5C8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3704" y="4078091"/>
              <a:ext cx="1284293" cy="1284293"/>
            </a:xfrm>
            <a:prstGeom prst="rect">
              <a:avLst/>
            </a:prstGeom>
            <a:ln>
              <a:solidFill>
                <a:schemeClr val="tx1"/>
              </a:solidFill>
            </a:ln>
          </p:spPr>
        </p:pic>
      </p:grpSp>
      <p:pic>
        <p:nvPicPr>
          <p:cNvPr id="92" name="Picture 91">
            <a:extLst>
              <a:ext uri="{FF2B5EF4-FFF2-40B4-BE49-F238E27FC236}">
                <a16:creationId xmlns:a16="http://schemas.microsoft.com/office/drawing/2014/main" id="{165ED6F3-0BCC-463A-B878-DB6E44F85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B8F3EC21-89F7-438F-A9F4-1FF8B386939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3FF44317-7C2E-410A-B45D-1D58CF57E8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406416233"/>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TextBox 22">
            <a:extLst>
              <a:ext uri="{FF2B5EF4-FFF2-40B4-BE49-F238E27FC236}">
                <a16:creationId xmlns:a16="http://schemas.microsoft.com/office/drawing/2014/main" id="{5E8F363A-81C9-409D-8C21-4CD0C3D3372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4" name="TextBox 23">
            <a:extLst>
              <a:ext uri="{FF2B5EF4-FFF2-40B4-BE49-F238E27FC236}">
                <a16:creationId xmlns:a16="http://schemas.microsoft.com/office/drawing/2014/main" id="{D1DD6CB0-1428-4529-974B-6BC8250CC4B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5" name="Rectangle: Rounded Corners 24">
            <a:extLst>
              <a:ext uri="{FF2B5EF4-FFF2-40B4-BE49-F238E27FC236}">
                <a16:creationId xmlns:a16="http://schemas.microsoft.com/office/drawing/2014/main" id="{9BA0948C-B2BA-49F4-8B9F-E005B620322E}"/>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4752F9B-3857-4E8C-9B87-336E75CB4F0F}"/>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6" name="Picture 25">
            <a:extLst>
              <a:ext uri="{FF2B5EF4-FFF2-40B4-BE49-F238E27FC236}">
                <a16:creationId xmlns:a16="http://schemas.microsoft.com/office/drawing/2014/main" id="{AA2398D9-751A-4F6A-A8A6-F352418FE8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9596EC2-A391-43BF-AB97-71D70AE4F9CD}"/>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8DB85B4-2BD9-4EEE-8A7E-ADB180500AD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0AAF0592-DB4B-4D34-A50C-9D10C881ED3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1" name="Rectangle 20">
            <a:extLst>
              <a:ext uri="{FF2B5EF4-FFF2-40B4-BE49-F238E27FC236}">
                <a16:creationId xmlns:a16="http://schemas.microsoft.com/office/drawing/2014/main" id="{3650E45F-43EA-4EFB-900C-F3D96551DFEB}"/>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E30D480-5314-49BC-87FE-4992E0EE424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25593BF7-EAB6-4542-A275-650FA83EB85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1F95F028-2D93-4DF5-9F18-971CAD8484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A765E012-FC2B-4A59-AF31-52C7CC85FBD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9C7FA81-3531-4D3E-90BC-28D5BF46BD3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059169933"/>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7EC021CA-5564-4C95-9520-6C2A642AA9F9}"/>
              </a:ext>
            </a:extLst>
          </p:cNvPr>
          <p:cNvGrpSpPr/>
          <p:nvPr/>
        </p:nvGrpSpPr>
        <p:grpSpPr>
          <a:xfrm>
            <a:off x="-15527619" y="4029173"/>
            <a:ext cx="30128912" cy="1362393"/>
            <a:chOff x="-15527619" y="4029173"/>
            <a:chExt cx="30128912"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2" name="Picture 81">
              <a:extLst>
                <a:ext uri="{FF2B5EF4-FFF2-40B4-BE49-F238E27FC236}">
                  <a16:creationId xmlns:a16="http://schemas.microsoft.com/office/drawing/2014/main" id="{CDC2A7E8-DC55-4D43-BD97-8DB3B3A40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5381" y="4045986"/>
              <a:ext cx="2270148" cy="1276958"/>
            </a:xfrm>
            <a:prstGeom prst="rect">
              <a:avLst/>
            </a:prstGeom>
            <a:ln>
              <a:solidFill>
                <a:schemeClr val="tx1"/>
              </a:solidFill>
            </a:ln>
          </p:spPr>
        </p:pic>
        <p:pic>
          <p:nvPicPr>
            <p:cNvPr id="83" name="Picture 82">
              <a:extLst>
                <a:ext uri="{FF2B5EF4-FFF2-40B4-BE49-F238E27FC236}">
                  <a16:creationId xmlns:a16="http://schemas.microsoft.com/office/drawing/2014/main" id="{F29D0DF4-6249-4B4D-A819-C36BC71B5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729" y="4046176"/>
              <a:ext cx="1284292" cy="1284292"/>
            </a:xfrm>
            <a:prstGeom prst="rect">
              <a:avLst/>
            </a:prstGeom>
            <a:ln>
              <a:solidFill>
                <a:schemeClr val="tx1"/>
              </a:solidFill>
            </a:ln>
          </p:spPr>
        </p:pic>
        <p:pic>
          <p:nvPicPr>
            <p:cNvPr id="84" name="Picture 83">
              <a:extLst>
                <a:ext uri="{FF2B5EF4-FFF2-40B4-BE49-F238E27FC236}">
                  <a16:creationId xmlns:a16="http://schemas.microsoft.com/office/drawing/2014/main" id="{AAC5B3A1-CCC4-49EA-BE39-98CEF1900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1939" y="4050847"/>
              <a:ext cx="1284293" cy="1284293"/>
            </a:xfrm>
            <a:prstGeom prst="rect">
              <a:avLst/>
            </a:prstGeom>
            <a:ln>
              <a:solidFill>
                <a:schemeClr val="tx1"/>
              </a:solidFill>
            </a:ln>
          </p:spPr>
        </p:pic>
        <p:pic>
          <p:nvPicPr>
            <p:cNvPr id="85" name="Picture 84">
              <a:extLst>
                <a:ext uri="{FF2B5EF4-FFF2-40B4-BE49-F238E27FC236}">
                  <a16:creationId xmlns:a16="http://schemas.microsoft.com/office/drawing/2014/main" id="{3A9559D9-5B74-4343-99FE-940260110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7619" y="4038462"/>
              <a:ext cx="2270148" cy="1276958"/>
            </a:xfrm>
            <a:prstGeom prst="rect">
              <a:avLst/>
            </a:prstGeom>
            <a:ln>
              <a:solidFill>
                <a:schemeClr val="tx1"/>
              </a:solidFill>
            </a:ln>
          </p:spPr>
        </p:pic>
        <p:pic>
          <p:nvPicPr>
            <p:cNvPr id="86" name="Picture 85">
              <a:extLst>
                <a:ext uri="{FF2B5EF4-FFF2-40B4-BE49-F238E27FC236}">
                  <a16:creationId xmlns:a16="http://schemas.microsoft.com/office/drawing/2014/main" id="{768F718B-DC84-488C-945D-174A5B561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2967" y="4038652"/>
              <a:ext cx="1284292" cy="1284292"/>
            </a:xfrm>
            <a:prstGeom prst="rect">
              <a:avLst/>
            </a:prstGeom>
            <a:ln>
              <a:solidFill>
                <a:schemeClr val="tx1"/>
              </a:solidFill>
            </a:ln>
          </p:spPr>
        </p:pic>
        <p:pic>
          <p:nvPicPr>
            <p:cNvPr id="87" name="Picture 86">
              <a:extLst>
                <a:ext uri="{FF2B5EF4-FFF2-40B4-BE49-F238E27FC236}">
                  <a16:creationId xmlns:a16="http://schemas.microsoft.com/office/drawing/2014/main" id="{5D7037F7-2596-4901-8FA9-A9FB856A8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4177" y="4043323"/>
              <a:ext cx="1284293" cy="1284293"/>
            </a:xfrm>
            <a:prstGeom prst="rect">
              <a:avLst/>
            </a:prstGeom>
            <a:ln>
              <a:solidFill>
                <a:schemeClr val="tx1"/>
              </a:solidFill>
            </a:ln>
          </p:spPr>
        </p:pic>
        <p:pic>
          <p:nvPicPr>
            <p:cNvPr id="88" name="Picture 87">
              <a:extLst>
                <a:ext uri="{FF2B5EF4-FFF2-40B4-BE49-F238E27FC236}">
                  <a16:creationId xmlns:a16="http://schemas.microsoft.com/office/drawing/2014/main" id="{E442EC2C-0897-41FC-B108-FA27DB94A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3148" y="4045986"/>
              <a:ext cx="2270148" cy="1276958"/>
            </a:xfrm>
            <a:prstGeom prst="rect">
              <a:avLst/>
            </a:prstGeom>
            <a:ln>
              <a:solidFill>
                <a:schemeClr val="tx1"/>
              </a:solidFill>
            </a:ln>
          </p:spPr>
        </p:pic>
        <p:pic>
          <p:nvPicPr>
            <p:cNvPr id="89" name="Picture 88">
              <a:extLst>
                <a:ext uri="{FF2B5EF4-FFF2-40B4-BE49-F238E27FC236}">
                  <a16:creationId xmlns:a16="http://schemas.microsoft.com/office/drawing/2014/main" id="{600B2554-FCF5-4433-9B57-D10E70162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496" y="4046176"/>
              <a:ext cx="1284292" cy="1284292"/>
            </a:xfrm>
            <a:prstGeom prst="rect">
              <a:avLst/>
            </a:prstGeom>
            <a:ln>
              <a:solidFill>
                <a:schemeClr val="tx1"/>
              </a:solidFill>
            </a:ln>
          </p:spPr>
        </p:pic>
        <p:pic>
          <p:nvPicPr>
            <p:cNvPr id="90" name="Picture 89">
              <a:extLst>
                <a:ext uri="{FF2B5EF4-FFF2-40B4-BE49-F238E27FC236}">
                  <a16:creationId xmlns:a16="http://schemas.microsoft.com/office/drawing/2014/main" id="{53D301C8-151C-4E88-981F-22AA4D42D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706" y="4050847"/>
              <a:ext cx="1284293" cy="1284293"/>
            </a:xfrm>
            <a:prstGeom prst="rect">
              <a:avLst/>
            </a:prstGeom>
            <a:ln>
              <a:solidFill>
                <a:schemeClr val="tx1"/>
              </a:solidFill>
            </a:ln>
          </p:spPr>
        </p:pic>
      </p:grpSp>
      <p:sp>
        <p:nvSpPr>
          <p:cNvPr id="91" name="TextBox 90">
            <a:extLst>
              <a:ext uri="{FF2B5EF4-FFF2-40B4-BE49-F238E27FC236}">
                <a16:creationId xmlns:a16="http://schemas.microsoft.com/office/drawing/2014/main" id="{255FC834-A94A-42CF-BAD7-F1B2165EC857}"/>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92" name="Picture 91">
            <a:extLst>
              <a:ext uri="{FF2B5EF4-FFF2-40B4-BE49-F238E27FC236}">
                <a16:creationId xmlns:a16="http://schemas.microsoft.com/office/drawing/2014/main" id="{E20D741B-5768-4A36-92FD-9858923DD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Rounded Corners 92">
            <a:extLst>
              <a:ext uri="{FF2B5EF4-FFF2-40B4-BE49-F238E27FC236}">
                <a16:creationId xmlns:a16="http://schemas.microsoft.com/office/drawing/2014/main" id="{05D2B277-5D7B-4158-B13F-45701232F7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68" name="Rectangle 67">
            <a:extLst>
              <a:ext uri="{FF2B5EF4-FFF2-40B4-BE49-F238E27FC236}">
                <a16:creationId xmlns:a16="http://schemas.microsoft.com/office/drawing/2014/main" id="{14DAD5EE-69BE-4DBE-8E52-DFDD6EF997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DB862902-C523-4D34-BF76-C47AC0CFC12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63454253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F8F16404-BA54-4C41-AAB2-04782D2B98D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A6CE144A-020B-4FA1-89EE-4C0D2C745CB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p:transition spd="slow" advClick="0"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0CC822F5-5D12-47F3-A602-30C960D92EC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5CC4A8A4-AE5D-44EA-93C1-6C3CAE18B77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367DB09-3074-4137-8E5E-86AE9434C23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B807622B-DF82-4992-BD5C-DF059719AD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D15B3019-8392-4FEB-A042-A1B1B1F35BF7}"/>
              </a:ext>
            </a:extLst>
          </p:cNvPr>
          <p:cNvSpPr/>
          <p:nvPr/>
        </p:nvSpPr>
        <p:spPr>
          <a:xfrm>
            <a:off x="1344006" y="77352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B01372BA-C236-4997-B83D-19965B101CEC}"/>
              </a:ext>
            </a:extLst>
          </p:cNvPr>
          <p:cNvSpPr/>
          <p:nvPr/>
        </p:nvSpPr>
        <p:spPr>
          <a:xfrm>
            <a:off x="1344343" y="77337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91" name="Rectangle 90">
            <a:extLst>
              <a:ext uri="{FF2B5EF4-FFF2-40B4-BE49-F238E27FC236}">
                <a16:creationId xmlns:a16="http://schemas.microsoft.com/office/drawing/2014/main" id="{20060B23-DBE6-4F01-8574-68A40D895DDC}"/>
              </a:ext>
            </a:extLst>
          </p:cNvPr>
          <p:cNvSpPr/>
          <p:nvPr/>
        </p:nvSpPr>
        <p:spPr>
          <a:xfrm>
            <a:off x="1396930" y="83821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8532B7F2-17C1-4914-A8C5-D3C0E53A97C2}"/>
              </a:ext>
            </a:extLst>
          </p:cNvPr>
          <p:cNvSpPr/>
          <p:nvPr/>
        </p:nvSpPr>
        <p:spPr>
          <a:xfrm>
            <a:off x="1396930" y="8641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4FE6DF21-D2B3-4187-8E57-25E4DC4A31B1}"/>
              </a:ext>
            </a:extLst>
          </p:cNvPr>
          <p:cNvSpPr/>
          <p:nvPr/>
        </p:nvSpPr>
        <p:spPr>
          <a:xfrm>
            <a:off x="1396930" y="89010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94" name="TextBox 93">
            <a:extLst>
              <a:ext uri="{FF2B5EF4-FFF2-40B4-BE49-F238E27FC236}">
                <a16:creationId xmlns:a16="http://schemas.microsoft.com/office/drawing/2014/main" id="{D73044B0-CBFA-4E2B-9667-BDBC96BAC5DA}"/>
              </a:ext>
            </a:extLst>
          </p:cNvPr>
          <p:cNvSpPr txBox="1"/>
          <p:nvPr/>
        </p:nvSpPr>
        <p:spPr>
          <a:xfrm>
            <a:off x="4306868" y="78050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E94F17B9-A185-4201-92E3-E91EF25D177C}"/>
              </a:ext>
            </a:extLst>
          </p:cNvPr>
          <p:cNvSpPr/>
          <p:nvPr/>
        </p:nvSpPr>
        <p:spPr>
          <a:xfrm>
            <a:off x="1396930" y="91592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8F009EA8-7319-47F8-9F29-B9C4FD1D977A}"/>
              </a:ext>
            </a:extLst>
          </p:cNvPr>
          <p:cNvSpPr/>
          <p:nvPr/>
        </p:nvSpPr>
        <p:spPr>
          <a:xfrm>
            <a:off x="1396930" y="94204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57397B4D-A9F5-45F6-9FED-F3994AD1A076}"/>
              </a:ext>
            </a:extLst>
          </p:cNvPr>
          <p:cNvSpPr/>
          <p:nvPr/>
        </p:nvSpPr>
        <p:spPr>
          <a:xfrm>
            <a:off x="1396930" y="96821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8" name="Rectangle 97">
            <a:extLst>
              <a:ext uri="{FF2B5EF4-FFF2-40B4-BE49-F238E27FC236}">
                <a16:creationId xmlns:a16="http://schemas.microsoft.com/office/drawing/2014/main" id="{D1199B89-0B4D-4A58-84C8-8083E8D98380}"/>
              </a:ext>
            </a:extLst>
          </p:cNvPr>
          <p:cNvSpPr/>
          <p:nvPr/>
        </p:nvSpPr>
        <p:spPr>
          <a:xfrm>
            <a:off x="1396930" y="9940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9" name="Rectangle 98">
            <a:extLst>
              <a:ext uri="{FF2B5EF4-FFF2-40B4-BE49-F238E27FC236}">
                <a16:creationId xmlns:a16="http://schemas.microsoft.com/office/drawing/2014/main" id="{F491E886-8EFB-485B-9E24-DF946A8DB010}"/>
              </a:ext>
            </a:extLst>
          </p:cNvPr>
          <p:cNvSpPr/>
          <p:nvPr/>
        </p:nvSpPr>
        <p:spPr>
          <a:xfrm>
            <a:off x="1396930" y="10199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0" name="Rectangle 99">
            <a:extLst>
              <a:ext uri="{FF2B5EF4-FFF2-40B4-BE49-F238E27FC236}">
                <a16:creationId xmlns:a16="http://schemas.microsoft.com/office/drawing/2014/main" id="{63B59C9B-8DCB-44D1-A0B8-B5B75436A768}"/>
              </a:ext>
            </a:extLst>
          </p:cNvPr>
          <p:cNvSpPr/>
          <p:nvPr/>
        </p:nvSpPr>
        <p:spPr>
          <a:xfrm>
            <a:off x="1396930" y="104576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183CE6A-1C89-4BF1-9907-E50245442C61}"/>
              </a:ext>
            </a:extLst>
          </p:cNvPr>
          <p:cNvSpPr/>
          <p:nvPr/>
        </p:nvSpPr>
        <p:spPr>
          <a:xfrm>
            <a:off x="1396930" y="107080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02" name="Rectangle 101">
            <a:extLst>
              <a:ext uri="{FF2B5EF4-FFF2-40B4-BE49-F238E27FC236}">
                <a16:creationId xmlns:a16="http://schemas.microsoft.com/office/drawing/2014/main" id="{C79D1B3C-9D1C-4C66-9A45-D948ABD7906A}"/>
              </a:ext>
            </a:extLst>
          </p:cNvPr>
          <p:cNvSpPr/>
          <p:nvPr/>
        </p:nvSpPr>
        <p:spPr>
          <a:xfrm>
            <a:off x="1396930" y="109675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0B1AAE64-0B3C-4BF3-8DAB-7D3A334D41AA}"/>
              </a:ext>
            </a:extLst>
          </p:cNvPr>
          <p:cNvSpPr/>
          <p:nvPr/>
        </p:nvSpPr>
        <p:spPr>
          <a:xfrm>
            <a:off x="1396930" y="112301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83FE3049-06C7-483A-8A40-6C192F727E3D}"/>
              </a:ext>
            </a:extLst>
          </p:cNvPr>
          <p:cNvSpPr/>
          <p:nvPr/>
        </p:nvSpPr>
        <p:spPr>
          <a:xfrm>
            <a:off x="1396930" y="114871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7CA155F9-6F1D-4992-BBCA-EF8080351957}"/>
              </a:ext>
            </a:extLst>
          </p:cNvPr>
          <p:cNvSpPr/>
          <p:nvPr/>
        </p:nvSpPr>
        <p:spPr>
          <a:xfrm>
            <a:off x="1396930" y="117440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06" name="Picture 105">
            <a:extLst>
              <a:ext uri="{FF2B5EF4-FFF2-40B4-BE49-F238E27FC236}">
                <a16:creationId xmlns:a16="http://schemas.microsoft.com/office/drawing/2014/main" id="{658CE6FB-71BD-4E05-9A94-F0AA601D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8771326"/>
            <a:ext cx="2827965" cy="2827965"/>
          </a:xfrm>
          <a:prstGeom prst="rect">
            <a:avLst/>
          </a:prstGeom>
          <a:ln>
            <a:solidFill>
              <a:schemeClr val="tx1">
                <a:lumMod val="50000"/>
                <a:lumOff val="50000"/>
              </a:schemeClr>
            </a:solidFill>
          </a:ln>
        </p:spPr>
      </p:pic>
      <p:sp>
        <p:nvSpPr>
          <p:cNvPr id="107" name="TextBox 106">
            <a:extLst>
              <a:ext uri="{FF2B5EF4-FFF2-40B4-BE49-F238E27FC236}">
                <a16:creationId xmlns:a16="http://schemas.microsoft.com/office/drawing/2014/main" id="{7911CBFA-AC1A-420C-A443-A5E75620B139}"/>
              </a:ext>
            </a:extLst>
          </p:cNvPr>
          <p:cNvSpPr txBox="1"/>
          <p:nvPr/>
        </p:nvSpPr>
        <p:spPr>
          <a:xfrm>
            <a:off x="7678685" y="843649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8" name="Rectangle: Rounded Corners 107">
            <a:extLst>
              <a:ext uri="{FF2B5EF4-FFF2-40B4-BE49-F238E27FC236}">
                <a16:creationId xmlns:a16="http://schemas.microsoft.com/office/drawing/2014/main" id="{531A2DCA-74EC-4F3B-B61D-51D39DBD403E}"/>
              </a:ext>
            </a:extLst>
          </p:cNvPr>
          <p:cNvSpPr/>
          <p:nvPr/>
        </p:nvSpPr>
        <p:spPr>
          <a:xfrm>
            <a:off x="9633558" y="1144746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9" name="Rectangle: Rounded Corners 108">
            <a:extLst>
              <a:ext uri="{FF2B5EF4-FFF2-40B4-BE49-F238E27FC236}">
                <a16:creationId xmlns:a16="http://schemas.microsoft.com/office/drawing/2014/main" id="{62EE6A46-8176-43EA-B9C5-2A1922873C12}"/>
              </a:ext>
            </a:extLst>
          </p:cNvPr>
          <p:cNvSpPr/>
          <p:nvPr/>
        </p:nvSpPr>
        <p:spPr>
          <a:xfrm>
            <a:off x="9633558" y="116844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10" name="Rectangle: Rounded Corners 109">
            <a:extLst>
              <a:ext uri="{FF2B5EF4-FFF2-40B4-BE49-F238E27FC236}">
                <a16:creationId xmlns:a16="http://schemas.microsoft.com/office/drawing/2014/main" id="{B3C4214E-72DB-4F62-912F-9A257278A6F8}"/>
              </a:ext>
            </a:extLst>
          </p:cNvPr>
          <p:cNvSpPr/>
          <p:nvPr/>
        </p:nvSpPr>
        <p:spPr>
          <a:xfrm>
            <a:off x="9633558" y="1120446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71488019-40D0-4366-9BA7-739496E06D81}"/>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37" name="Rectangle: Rounded Corners 36">
            <a:extLst>
              <a:ext uri="{FF2B5EF4-FFF2-40B4-BE49-F238E27FC236}">
                <a16:creationId xmlns:a16="http://schemas.microsoft.com/office/drawing/2014/main" id="{67788071-6CAD-4872-A440-5A0205874817}"/>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0138E36-9FAE-4CDA-9208-210F98724937}"/>
              </a:ext>
            </a:extLst>
          </p:cNvPr>
          <p:cNvSpPr/>
          <p:nvPr/>
        </p:nvSpPr>
        <p:spPr>
          <a:xfrm>
            <a:off x="-5468" y="9899759"/>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103" name="TextBox 102">
            <a:extLst>
              <a:ext uri="{FF2B5EF4-FFF2-40B4-BE49-F238E27FC236}">
                <a16:creationId xmlns:a16="http://schemas.microsoft.com/office/drawing/2014/main" id="{EA7ADE74-6B0F-4C43-8495-28E72289A3E3}"/>
              </a:ext>
            </a:extLst>
          </p:cNvPr>
          <p:cNvSpPr txBox="1"/>
          <p:nvPr/>
        </p:nvSpPr>
        <p:spPr>
          <a:xfrm>
            <a:off x="1046563" y="10180548"/>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3D20993B-4F1E-4A1F-9634-7193EB145B1E}"/>
              </a:ext>
            </a:extLst>
          </p:cNvPr>
          <p:cNvSpPr/>
          <p:nvPr/>
        </p:nvSpPr>
        <p:spPr>
          <a:xfrm>
            <a:off x="-12085" y="11431973"/>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105" name="TextBox 104">
            <a:extLst>
              <a:ext uri="{FF2B5EF4-FFF2-40B4-BE49-F238E27FC236}">
                <a16:creationId xmlns:a16="http://schemas.microsoft.com/office/drawing/2014/main" id="{712413E1-94D4-4437-A95D-E5F42830309F}"/>
              </a:ext>
            </a:extLst>
          </p:cNvPr>
          <p:cNvSpPr txBox="1"/>
          <p:nvPr/>
        </p:nvSpPr>
        <p:spPr>
          <a:xfrm>
            <a:off x="990328" y="11685319"/>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106" name="TextBox 105">
            <a:extLst>
              <a:ext uri="{FF2B5EF4-FFF2-40B4-BE49-F238E27FC236}">
                <a16:creationId xmlns:a16="http://schemas.microsoft.com/office/drawing/2014/main" id="{4D33478E-6A43-4D76-BB9D-D97A714F30F1}"/>
              </a:ext>
            </a:extLst>
          </p:cNvPr>
          <p:cNvSpPr txBox="1"/>
          <p:nvPr/>
        </p:nvSpPr>
        <p:spPr>
          <a:xfrm>
            <a:off x="3208383" y="11699377"/>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107" name="TextBox 106">
            <a:extLst>
              <a:ext uri="{FF2B5EF4-FFF2-40B4-BE49-F238E27FC236}">
                <a16:creationId xmlns:a16="http://schemas.microsoft.com/office/drawing/2014/main" id="{B975E210-F63D-460E-882B-D6CC3E0F55A4}"/>
              </a:ext>
            </a:extLst>
          </p:cNvPr>
          <p:cNvSpPr txBox="1"/>
          <p:nvPr/>
        </p:nvSpPr>
        <p:spPr>
          <a:xfrm>
            <a:off x="6192744" y="11685320"/>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108" name="TextBox 107">
            <a:extLst>
              <a:ext uri="{FF2B5EF4-FFF2-40B4-BE49-F238E27FC236}">
                <a16:creationId xmlns:a16="http://schemas.microsoft.com/office/drawing/2014/main" id="{0C0B6C69-A335-4CFD-A720-5E05AA396326}"/>
              </a:ext>
            </a:extLst>
          </p:cNvPr>
          <p:cNvSpPr txBox="1"/>
          <p:nvPr/>
        </p:nvSpPr>
        <p:spPr>
          <a:xfrm>
            <a:off x="9172066" y="11577598"/>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109" name="TextBox 108">
            <a:extLst>
              <a:ext uri="{FF2B5EF4-FFF2-40B4-BE49-F238E27FC236}">
                <a16:creationId xmlns:a16="http://schemas.microsoft.com/office/drawing/2014/main" id="{9442046E-1570-40B6-8DA9-1900F4E54DF7}"/>
              </a:ext>
            </a:extLst>
          </p:cNvPr>
          <p:cNvSpPr txBox="1"/>
          <p:nvPr/>
        </p:nvSpPr>
        <p:spPr>
          <a:xfrm>
            <a:off x="917404" y="13347326"/>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10" name="TextBox 109">
            <a:extLst>
              <a:ext uri="{FF2B5EF4-FFF2-40B4-BE49-F238E27FC236}">
                <a16:creationId xmlns:a16="http://schemas.microsoft.com/office/drawing/2014/main" id="{D15F9CC6-5AC3-46C3-B370-FB5D02E44CFF}"/>
              </a:ext>
            </a:extLst>
          </p:cNvPr>
          <p:cNvSpPr txBox="1"/>
          <p:nvPr/>
        </p:nvSpPr>
        <p:spPr>
          <a:xfrm>
            <a:off x="8098805" y="13347326"/>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11" name="TextBox 110">
            <a:extLst>
              <a:ext uri="{FF2B5EF4-FFF2-40B4-BE49-F238E27FC236}">
                <a16:creationId xmlns:a16="http://schemas.microsoft.com/office/drawing/2014/main" id="{116892D0-00E7-46EA-8ECC-581043BE7477}"/>
              </a:ext>
            </a:extLst>
          </p:cNvPr>
          <p:cNvSpPr txBox="1"/>
          <p:nvPr/>
        </p:nvSpPr>
        <p:spPr>
          <a:xfrm>
            <a:off x="4398226" y="8453197"/>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51" name="TextBox 50">
            <a:extLst>
              <a:ext uri="{FF2B5EF4-FFF2-40B4-BE49-F238E27FC236}">
                <a16:creationId xmlns:a16="http://schemas.microsoft.com/office/drawing/2014/main" id="{BD8A064D-5A36-44FC-B27A-4F8F46CA824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3A5E1BFA-96CC-45C6-8679-D6C51D40C8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B5C3F1C6-52B5-443C-9F1C-FDF1BD53D30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Rounded Corners 46">
            <a:extLst>
              <a:ext uri="{FF2B5EF4-FFF2-40B4-BE49-F238E27FC236}">
                <a16:creationId xmlns:a16="http://schemas.microsoft.com/office/drawing/2014/main" id="{F63B9017-269C-4063-A4C4-9AD901753D5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28148048"/>
      </p:ext>
    </p:extLst>
  </p:cSld>
  <p:clrMapOvr>
    <a:masterClrMapping/>
  </p:clrMapOvr>
  <p:transition spd="slow" advTm="3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30" name="TextBox 29">
            <a:extLst>
              <a:ext uri="{FF2B5EF4-FFF2-40B4-BE49-F238E27FC236}">
                <a16:creationId xmlns:a16="http://schemas.microsoft.com/office/drawing/2014/main" id="{08056F40-918D-409D-95A5-9D26751261BA}"/>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4" name="TextBox 33">
            <a:extLst>
              <a:ext uri="{FF2B5EF4-FFF2-40B4-BE49-F238E27FC236}">
                <a16:creationId xmlns:a16="http://schemas.microsoft.com/office/drawing/2014/main" id="{BB4EAB56-A280-4311-8820-B2193E52ADC5}"/>
              </a:ext>
            </a:extLst>
          </p:cNvPr>
          <p:cNvSpPr txBox="1"/>
          <p:nvPr/>
        </p:nvSpPr>
        <p:spPr>
          <a:xfrm>
            <a:off x="990328" y="4724077"/>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35" name="TextBox 34">
            <a:extLst>
              <a:ext uri="{FF2B5EF4-FFF2-40B4-BE49-F238E27FC236}">
                <a16:creationId xmlns:a16="http://schemas.microsoft.com/office/drawing/2014/main" id="{B4086F66-1C15-4651-BC2E-DF2E8C43BA09}"/>
              </a:ext>
            </a:extLst>
          </p:cNvPr>
          <p:cNvSpPr txBox="1"/>
          <p:nvPr/>
        </p:nvSpPr>
        <p:spPr>
          <a:xfrm>
            <a:off x="3208383" y="4738135"/>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36" name="TextBox 35">
            <a:extLst>
              <a:ext uri="{FF2B5EF4-FFF2-40B4-BE49-F238E27FC236}">
                <a16:creationId xmlns:a16="http://schemas.microsoft.com/office/drawing/2014/main" id="{208F6250-49F6-41EA-B69F-31058A737F77}"/>
              </a:ext>
            </a:extLst>
          </p:cNvPr>
          <p:cNvSpPr txBox="1"/>
          <p:nvPr/>
        </p:nvSpPr>
        <p:spPr>
          <a:xfrm>
            <a:off x="6192744" y="4724078"/>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37" name="TextBox 36">
            <a:extLst>
              <a:ext uri="{FF2B5EF4-FFF2-40B4-BE49-F238E27FC236}">
                <a16:creationId xmlns:a16="http://schemas.microsoft.com/office/drawing/2014/main" id="{8A918F8B-F949-4679-AAAB-45F3308B0485}"/>
              </a:ext>
            </a:extLst>
          </p:cNvPr>
          <p:cNvSpPr txBox="1"/>
          <p:nvPr/>
        </p:nvSpPr>
        <p:spPr>
          <a:xfrm>
            <a:off x="9172066" y="4616356"/>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39" name="TextBox 38">
            <a:extLst>
              <a:ext uri="{FF2B5EF4-FFF2-40B4-BE49-F238E27FC236}">
                <a16:creationId xmlns:a16="http://schemas.microsoft.com/office/drawing/2014/main" id="{3304BE4E-4B0D-457B-97BF-9E50C114957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43" name="TextBox 42">
            <a:extLst>
              <a:ext uri="{FF2B5EF4-FFF2-40B4-BE49-F238E27FC236}">
                <a16:creationId xmlns:a16="http://schemas.microsoft.com/office/drawing/2014/main" id="{1D2B2282-F5FC-498C-AB2A-84B6160BFEB9}"/>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45" name="TextBox 44">
            <a:extLst>
              <a:ext uri="{FF2B5EF4-FFF2-40B4-BE49-F238E27FC236}">
                <a16:creationId xmlns:a16="http://schemas.microsoft.com/office/drawing/2014/main" id="{7B23F6E2-FF18-41DF-B0C0-39082D7725F4}"/>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
        <p:nvSpPr>
          <p:cNvPr id="64" name="Rectangle 63">
            <a:extLst>
              <a:ext uri="{FF2B5EF4-FFF2-40B4-BE49-F238E27FC236}">
                <a16:creationId xmlns:a16="http://schemas.microsoft.com/office/drawing/2014/main" id="{0A46A496-9257-43F3-8AE7-0C972388AC0B}"/>
              </a:ext>
            </a:extLst>
          </p:cNvPr>
          <p:cNvSpPr/>
          <p:nvPr/>
        </p:nvSpPr>
        <p:spPr>
          <a:xfrm>
            <a:off x="1344343" y="-523038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65" name="TextBox 64">
            <a:extLst>
              <a:ext uri="{FF2B5EF4-FFF2-40B4-BE49-F238E27FC236}">
                <a16:creationId xmlns:a16="http://schemas.microsoft.com/office/drawing/2014/main" id="{132DBBB8-02E8-4BE7-AF69-26BB3BD7F4B3}"/>
              </a:ext>
            </a:extLst>
          </p:cNvPr>
          <p:cNvSpPr txBox="1"/>
          <p:nvPr/>
        </p:nvSpPr>
        <p:spPr>
          <a:xfrm>
            <a:off x="4306868" y="-5160654"/>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66" name="Rectangle: Rounded Corners 65">
            <a:extLst>
              <a:ext uri="{FF2B5EF4-FFF2-40B4-BE49-F238E27FC236}">
                <a16:creationId xmlns:a16="http://schemas.microsoft.com/office/drawing/2014/main" id="{6F708A42-7058-4CB1-9820-BF4F0CFCB2F4}"/>
              </a:ext>
            </a:extLst>
          </p:cNvPr>
          <p:cNvSpPr/>
          <p:nvPr/>
        </p:nvSpPr>
        <p:spPr>
          <a:xfrm>
            <a:off x="1344343" y="-5231967"/>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7" name="Rectangle 66">
            <a:extLst>
              <a:ext uri="{FF2B5EF4-FFF2-40B4-BE49-F238E27FC236}">
                <a16:creationId xmlns:a16="http://schemas.microsoft.com/office/drawing/2014/main" id="{4548D7CC-3BD6-4360-8FD3-1DEFF4B44D66}"/>
              </a:ext>
            </a:extLst>
          </p:cNvPr>
          <p:cNvSpPr/>
          <p:nvPr/>
        </p:nvSpPr>
        <p:spPr>
          <a:xfrm>
            <a:off x="1396930" y="-4583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1F35538B-3FDE-476D-BC6B-461D01EA3C2C}"/>
              </a:ext>
            </a:extLst>
          </p:cNvPr>
          <p:cNvSpPr/>
          <p:nvPr/>
        </p:nvSpPr>
        <p:spPr>
          <a:xfrm>
            <a:off x="1396930" y="-4324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BFE3DE2D-0E53-4A16-815C-DFC37DFE0EDC}"/>
              </a:ext>
            </a:extLst>
          </p:cNvPr>
          <p:cNvSpPr/>
          <p:nvPr/>
        </p:nvSpPr>
        <p:spPr>
          <a:xfrm>
            <a:off x="1396930" y="-4064644"/>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Rectangle 69">
            <a:extLst>
              <a:ext uri="{FF2B5EF4-FFF2-40B4-BE49-F238E27FC236}">
                <a16:creationId xmlns:a16="http://schemas.microsoft.com/office/drawing/2014/main" id="{2880C8CB-AA6D-4717-8087-9B97E15021B0}"/>
              </a:ext>
            </a:extLst>
          </p:cNvPr>
          <p:cNvSpPr/>
          <p:nvPr/>
        </p:nvSpPr>
        <p:spPr>
          <a:xfrm>
            <a:off x="1396930" y="-38064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1" name="Rectangle 70">
            <a:extLst>
              <a:ext uri="{FF2B5EF4-FFF2-40B4-BE49-F238E27FC236}">
                <a16:creationId xmlns:a16="http://schemas.microsoft.com/office/drawing/2014/main" id="{7F606F00-52FD-47D7-936A-9D4FC5EB6670}"/>
              </a:ext>
            </a:extLst>
          </p:cNvPr>
          <p:cNvSpPr/>
          <p:nvPr/>
        </p:nvSpPr>
        <p:spPr>
          <a:xfrm>
            <a:off x="1396930" y="-354522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2" name="Rectangle 71">
            <a:extLst>
              <a:ext uri="{FF2B5EF4-FFF2-40B4-BE49-F238E27FC236}">
                <a16:creationId xmlns:a16="http://schemas.microsoft.com/office/drawing/2014/main" id="{2BD8112C-C5E1-41EC-A58B-6C4D72F4AE05}"/>
              </a:ext>
            </a:extLst>
          </p:cNvPr>
          <p:cNvSpPr/>
          <p:nvPr/>
        </p:nvSpPr>
        <p:spPr>
          <a:xfrm>
            <a:off x="1396930" y="-328355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5D72C47E-5DAB-414B-9770-B19FFA3829C4}"/>
              </a:ext>
            </a:extLst>
          </p:cNvPr>
          <p:cNvSpPr/>
          <p:nvPr/>
        </p:nvSpPr>
        <p:spPr>
          <a:xfrm>
            <a:off x="1396930" y="-3025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64E0092B-31C3-43CC-ADAF-BA1C6944EA95}"/>
              </a:ext>
            </a:extLst>
          </p:cNvPr>
          <p:cNvSpPr/>
          <p:nvPr/>
        </p:nvSpPr>
        <p:spPr>
          <a:xfrm>
            <a:off x="1396930" y="-27661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5FAFE1E2-169C-44B8-9D97-71DBE73635D5}"/>
              </a:ext>
            </a:extLst>
          </p:cNvPr>
          <p:cNvSpPr/>
          <p:nvPr/>
        </p:nvSpPr>
        <p:spPr>
          <a:xfrm>
            <a:off x="1396930" y="-2508068"/>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35184DDA-A994-46A5-BA04-A6668D6813F7}"/>
              </a:ext>
            </a:extLst>
          </p:cNvPr>
          <p:cNvSpPr/>
          <p:nvPr/>
        </p:nvSpPr>
        <p:spPr>
          <a:xfrm>
            <a:off x="1396930" y="-22575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6635D87-8085-404E-958B-EA6B7401B08E}"/>
              </a:ext>
            </a:extLst>
          </p:cNvPr>
          <p:cNvSpPr/>
          <p:nvPr/>
        </p:nvSpPr>
        <p:spPr>
          <a:xfrm>
            <a:off x="1396930" y="-199817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3601AE7-0E2E-4CB6-9F8E-CD7DC4557826}"/>
              </a:ext>
            </a:extLst>
          </p:cNvPr>
          <p:cNvSpPr/>
          <p:nvPr/>
        </p:nvSpPr>
        <p:spPr>
          <a:xfrm>
            <a:off x="1396930" y="-173549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8315136C-7E85-4022-954E-D9FC9E125143}"/>
              </a:ext>
            </a:extLst>
          </p:cNvPr>
          <p:cNvSpPr/>
          <p:nvPr/>
        </p:nvSpPr>
        <p:spPr>
          <a:xfrm>
            <a:off x="1396930" y="-14785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A9C8C187-FC2F-4702-A857-2BA890FB0579}"/>
              </a:ext>
            </a:extLst>
          </p:cNvPr>
          <p:cNvSpPr/>
          <p:nvPr/>
        </p:nvSpPr>
        <p:spPr>
          <a:xfrm>
            <a:off x="1396930" y="-122164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9" name="Picture 88">
            <a:extLst>
              <a:ext uri="{FF2B5EF4-FFF2-40B4-BE49-F238E27FC236}">
                <a16:creationId xmlns:a16="http://schemas.microsoft.com/office/drawing/2014/main" id="{E0526986-4DA3-439D-A022-EEE36EB0C7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4194354"/>
            <a:ext cx="2827965" cy="2827965"/>
          </a:xfrm>
          <a:prstGeom prst="rect">
            <a:avLst/>
          </a:prstGeom>
          <a:ln>
            <a:solidFill>
              <a:schemeClr val="tx1">
                <a:lumMod val="50000"/>
                <a:lumOff val="50000"/>
              </a:schemeClr>
            </a:solidFill>
          </a:ln>
        </p:spPr>
      </p:pic>
      <p:sp>
        <p:nvSpPr>
          <p:cNvPr id="90" name="TextBox 89">
            <a:extLst>
              <a:ext uri="{FF2B5EF4-FFF2-40B4-BE49-F238E27FC236}">
                <a16:creationId xmlns:a16="http://schemas.microsoft.com/office/drawing/2014/main" id="{4CE1170F-788E-412A-BE22-2BBA86AFEBCA}"/>
              </a:ext>
            </a:extLst>
          </p:cNvPr>
          <p:cNvSpPr txBox="1"/>
          <p:nvPr/>
        </p:nvSpPr>
        <p:spPr>
          <a:xfrm>
            <a:off x="7679711" y="-4518068"/>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91" name="Rectangle: Rounded Corners 90">
            <a:extLst>
              <a:ext uri="{FF2B5EF4-FFF2-40B4-BE49-F238E27FC236}">
                <a16:creationId xmlns:a16="http://schemas.microsoft.com/office/drawing/2014/main" id="{770CA7F9-9E05-4A1B-B7F4-2DAAB7156A47}"/>
              </a:ext>
            </a:extLst>
          </p:cNvPr>
          <p:cNvSpPr/>
          <p:nvPr/>
        </p:nvSpPr>
        <p:spPr>
          <a:xfrm>
            <a:off x="9633558" y="-151821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2" name="Rectangle: Rounded Corners 91">
            <a:extLst>
              <a:ext uri="{FF2B5EF4-FFF2-40B4-BE49-F238E27FC236}">
                <a16:creationId xmlns:a16="http://schemas.microsoft.com/office/drawing/2014/main" id="{E1D51343-4A24-4F78-A843-95C712E7F432}"/>
              </a:ext>
            </a:extLst>
          </p:cNvPr>
          <p:cNvSpPr/>
          <p:nvPr/>
        </p:nvSpPr>
        <p:spPr>
          <a:xfrm>
            <a:off x="9633558" y="-128119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3" name="Rectangle: Rounded Corners 92">
            <a:extLst>
              <a:ext uri="{FF2B5EF4-FFF2-40B4-BE49-F238E27FC236}">
                <a16:creationId xmlns:a16="http://schemas.microsoft.com/office/drawing/2014/main" id="{65F70AF0-2E3F-4AB7-BB9F-1763F5AA82A4}"/>
              </a:ext>
            </a:extLst>
          </p:cNvPr>
          <p:cNvSpPr/>
          <p:nvPr/>
        </p:nvSpPr>
        <p:spPr>
          <a:xfrm>
            <a:off x="9633558" y="-1761218"/>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continue</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B655BCE8-6F09-4AA4-8AAE-DF39D5E486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2EDEA17D-9C26-45AC-8AD7-32B7650D881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88795097"/>
      </p:ext>
    </p:extLst>
  </p:cSld>
  <p:clrMapOvr>
    <a:masterClrMapping/>
  </p:clrMapOvr>
  <p:transition spd="slow"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extBox 26">
            <a:extLst>
              <a:ext uri="{FF2B5EF4-FFF2-40B4-BE49-F238E27FC236}">
                <a16:creationId xmlns:a16="http://schemas.microsoft.com/office/drawing/2014/main" id="{A49171BE-7A77-45D4-9228-7CD84A7448D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8" name="TextBox 27">
            <a:extLst>
              <a:ext uri="{FF2B5EF4-FFF2-40B4-BE49-F238E27FC236}">
                <a16:creationId xmlns:a16="http://schemas.microsoft.com/office/drawing/2014/main" id="{F067F766-03CC-45B3-97B0-91E9CF15D72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9" name="Rectangle: Rounded Corners 28">
            <a:extLst>
              <a:ext uri="{FF2B5EF4-FFF2-40B4-BE49-F238E27FC236}">
                <a16:creationId xmlns:a16="http://schemas.microsoft.com/office/drawing/2014/main" id="{A4E61713-452A-4C5F-B57A-3FDCA350E40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29">
            <a:extLst>
              <a:ext uri="{FF2B5EF4-FFF2-40B4-BE49-F238E27FC236}">
                <a16:creationId xmlns:a16="http://schemas.microsoft.com/office/drawing/2014/main" id="{06A187FA-A0C2-46B2-BE17-C95F341A654E}"/>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1" name="Picture 30">
            <a:extLst>
              <a:ext uri="{FF2B5EF4-FFF2-40B4-BE49-F238E27FC236}">
                <a16:creationId xmlns:a16="http://schemas.microsoft.com/office/drawing/2014/main" id="{BA2BBE8E-B4F7-4902-A0F6-F48D6B18CF51}"/>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3" name="Rectangle 32">
            <a:extLst>
              <a:ext uri="{FF2B5EF4-FFF2-40B4-BE49-F238E27FC236}">
                <a16:creationId xmlns:a16="http://schemas.microsoft.com/office/drawing/2014/main" id="{276BD1CD-5A5E-458F-B49D-DC884E5FCC6C}"/>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8FEB43E0-D81D-4B4D-903B-4ACABCE84F6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61A51E4-A66B-4ACB-BEB4-B00AC1BEE4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84ACF552-97BB-49FC-8F7D-F80DB5A787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5D6AADD9-9FD1-40CD-A45D-CF7FBE8F2F7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14C51D04-F168-4793-854A-C1F53FF844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51536996-1C55-44AB-B429-33D81101AF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72DA892C-E9D0-4F03-9B7B-33C668B2B92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1" name="Rectangle 20">
            <a:extLst>
              <a:ext uri="{FF2B5EF4-FFF2-40B4-BE49-F238E27FC236}">
                <a16:creationId xmlns:a16="http://schemas.microsoft.com/office/drawing/2014/main" id="{8DF3DDD0-A6F7-403C-880C-BDBCE6AD37B6}"/>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8" name="Picture 57">
            <a:extLst>
              <a:ext uri="{FF2B5EF4-FFF2-40B4-BE49-F238E27FC236}">
                <a16:creationId xmlns:a16="http://schemas.microsoft.com/office/drawing/2014/main" id="{CB529748-4693-408A-B24B-93FA1C020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7983461"/>
            <a:ext cx="5419128" cy="4333874"/>
          </a:xfrm>
          <a:prstGeom prst="rect">
            <a:avLst/>
          </a:prstGeom>
          <a:ln>
            <a:noFill/>
          </a:ln>
          <a:effectLst>
            <a:outerShdw blurRad="190500" algn="tl" rotWithShape="0">
              <a:srgbClr val="000000">
                <a:alpha val="70000"/>
              </a:srgbClr>
            </a:outerShdw>
          </a:effectLst>
        </p:spPr>
      </p:pic>
      <p:sp>
        <p:nvSpPr>
          <p:cNvPr id="73" name="Rectangle: Rounded Corners 72">
            <a:extLst>
              <a:ext uri="{FF2B5EF4-FFF2-40B4-BE49-F238E27FC236}">
                <a16:creationId xmlns:a16="http://schemas.microsoft.com/office/drawing/2014/main" id="{646CEF96-F7DD-47CD-8B78-B9AEF60EE775}"/>
              </a:ext>
            </a:extLst>
          </p:cNvPr>
          <p:cNvSpPr/>
          <p:nvPr/>
        </p:nvSpPr>
        <p:spPr>
          <a:xfrm>
            <a:off x="1158542" y="8831618"/>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74" name="Rectangle: Rounded Corners 73">
            <a:extLst>
              <a:ext uri="{FF2B5EF4-FFF2-40B4-BE49-F238E27FC236}">
                <a16:creationId xmlns:a16="http://schemas.microsoft.com/office/drawing/2014/main" id="{BA0A12A0-0884-470F-8BF0-DCF03B6D2CBB}"/>
              </a:ext>
            </a:extLst>
          </p:cNvPr>
          <p:cNvSpPr/>
          <p:nvPr/>
        </p:nvSpPr>
        <p:spPr>
          <a:xfrm>
            <a:off x="1158542" y="7983297"/>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75" name="Rectangle: Rounded Corners 74">
            <a:extLst>
              <a:ext uri="{FF2B5EF4-FFF2-40B4-BE49-F238E27FC236}">
                <a16:creationId xmlns:a16="http://schemas.microsoft.com/office/drawing/2014/main" id="{CAD5150B-77B5-4A5B-891D-C46E7EF83D68}"/>
              </a:ext>
            </a:extLst>
          </p:cNvPr>
          <p:cNvSpPr/>
          <p:nvPr/>
        </p:nvSpPr>
        <p:spPr>
          <a:xfrm>
            <a:off x="1158542" y="8398181"/>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76" name="Isosceles Triangle 75">
            <a:extLst>
              <a:ext uri="{FF2B5EF4-FFF2-40B4-BE49-F238E27FC236}">
                <a16:creationId xmlns:a16="http://schemas.microsoft.com/office/drawing/2014/main" id="{2F251D41-1A1B-41F6-950C-B0FB7A02AE7C}"/>
              </a:ext>
            </a:extLst>
          </p:cNvPr>
          <p:cNvSpPr/>
          <p:nvPr/>
        </p:nvSpPr>
        <p:spPr>
          <a:xfrm flipV="1">
            <a:off x="4881039" y="8508198"/>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Isosceles Triangle 76">
            <a:extLst>
              <a:ext uri="{FF2B5EF4-FFF2-40B4-BE49-F238E27FC236}">
                <a16:creationId xmlns:a16="http://schemas.microsoft.com/office/drawing/2014/main" id="{7AC29289-A980-4092-A110-DB2DBA1E8D66}"/>
              </a:ext>
            </a:extLst>
          </p:cNvPr>
          <p:cNvSpPr/>
          <p:nvPr/>
        </p:nvSpPr>
        <p:spPr>
          <a:xfrm flipV="1">
            <a:off x="4901088" y="894163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8" name="Picture 77">
            <a:extLst>
              <a:ext uri="{FF2B5EF4-FFF2-40B4-BE49-F238E27FC236}">
                <a16:creationId xmlns:a16="http://schemas.microsoft.com/office/drawing/2014/main" id="{F3047CE1-B72A-4BB0-A82B-A50D2EB7E19A}"/>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7983296"/>
            <a:ext cx="314252" cy="320050"/>
          </a:xfrm>
          <a:prstGeom prst="rect">
            <a:avLst/>
          </a:prstGeom>
        </p:spPr>
      </p:pic>
      <p:sp>
        <p:nvSpPr>
          <p:cNvPr id="79" name="Rectangle 78">
            <a:extLst>
              <a:ext uri="{FF2B5EF4-FFF2-40B4-BE49-F238E27FC236}">
                <a16:creationId xmlns:a16="http://schemas.microsoft.com/office/drawing/2014/main" id="{7FC10CF6-7F87-48C7-A2EB-5F45E8BDE751}"/>
              </a:ext>
            </a:extLst>
          </p:cNvPr>
          <p:cNvSpPr/>
          <p:nvPr/>
        </p:nvSpPr>
        <p:spPr>
          <a:xfrm>
            <a:off x="5053013" y="958510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79">
            <a:extLst>
              <a:ext uri="{FF2B5EF4-FFF2-40B4-BE49-F238E27FC236}">
                <a16:creationId xmlns:a16="http://schemas.microsoft.com/office/drawing/2014/main" id="{61B3F94B-8032-4F61-93F1-C0764A9FAB63}"/>
              </a:ext>
            </a:extLst>
          </p:cNvPr>
          <p:cNvSpPr/>
          <p:nvPr/>
        </p:nvSpPr>
        <p:spPr>
          <a:xfrm>
            <a:off x="5067042" y="1222201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81" name="Isosceles Triangle 80">
            <a:extLst>
              <a:ext uri="{FF2B5EF4-FFF2-40B4-BE49-F238E27FC236}">
                <a16:creationId xmlns:a16="http://schemas.microsoft.com/office/drawing/2014/main" id="{12A48337-DEE0-42C6-B55E-405BEC13C147}"/>
              </a:ext>
            </a:extLst>
          </p:cNvPr>
          <p:cNvSpPr/>
          <p:nvPr/>
        </p:nvSpPr>
        <p:spPr>
          <a:xfrm flipV="1">
            <a:off x="5085653" y="1224633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FFDF23D8-99E2-4822-8967-8A3363F4B2BE}"/>
              </a:ext>
            </a:extLst>
          </p:cNvPr>
          <p:cNvSpPr/>
          <p:nvPr/>
        </p:nvSpPr>
        <p:spPr>
          <a:xfrm>
            <a:off x="5066746" y="959822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83" name="Isosceles Triangle 82">
            <a:extLst>
              <a:ext uri="{FF2B5EF4-FFF2-40B4-BE49-F238E27FC236}">
                <a16:creationId xmlns:a16="http://schemas.microsoft.com/office/drawing/2014/main" id="{FF87B35F-570D-4DD4-A0FC-9D4EA3BFD53B}"/>
              </a:ext>
            </a:extLst>
          </p:cNvPr>
          <p:cNvSpPr/>
          <p:nvPr/>
        </p:nvSpPr>
        <p:spPr>
          <a:xfrm>
            <a:off x="5085653" y="962180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83">
            <a:extLst>
              <a:ext uri="{FF2B5EF4-FFF2-40B4-BE49-F238E27FC236}">
                <a16:creationId xmlns:a16="http://schemas.microsoft.com/office/drawing/2014/main" id="{1B774F6D-B0B1-430D-B8DB-D7536801E008}"/>
              </a:ext>
            </a:extLst>
          </p:cNvPr>
          <p:cNvSpPr/>
          <p:nvPr/>
        </p:nvSpPr>
        <p:spPr>
          <a:xfrm>
            <a:off x="5066745" y="969849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5" name="Picture 84">
            <a:extLst>
              <a:ext uri="{FF2B5EF4-FFF2-40B4-BE49-F238E27FC236}">
                <a16:creationId xmlns:a16="http://schemas.microsoft.com/office/drawing/2014/main" id="{739958D6-2258-49CA-94CE-C45FC2425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9590516"/>
            <a:ext cx="3902695" cy="2725488"/>
          </a:xfrm>
          <a:prstGeom prst="rect">
            <a:avLst/>
          </a:prstGeom>
          <a:ln>
            <a:noFill/>
          </a:ln>
          <a:effectLst>
            <a:outerShdw blurRad="190500" algn="tl" rotWithShape="0">
              <a:srgbClr val="000000">
                <a:alpha val="70000"/>
              </a:srgbClr>
            </a:outerShdw>
          </a:effectLst>
        </p:spPr>
      </p:pic>
      <p:sp>
        <p:nvSpPr>
          <p:cNvPr id="86" name="Rectangle 85">
            <a:extLst>
              <a:ext uri="{FF2B5EF4-FFF2-40B4-BE49-F238E27FC236}">
                <a16:creationId xmlns:a16="http://schemas.microsoft.com/office/drawing/2014/main" id="{13F6639C-517F-4026-9F8F-7D0942479F72}"/>
              </a:ext>
            </a:extLst>
          </p:cNvPr>
          <p:cNvSpPr/>
          <p:nvPr/>
        </p:nvSpPr>
        <p:spPr>
          <a:xfrm>
            <a:off x="1156590" y="9569920"/>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9C534161-566F-4A34-A9C3-42C78149A6CF}"/>
              </a:ext>
            </a:extLst>
          </p:cNvPr>
          <p:cNvSpPr/>
          <p:nvPr/>
        </p:nvSpPr>
        <p:spPr>
          <a:xfrm>
            <a:off x="1156592" y="926505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4224942039"/>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Therapists</a:t>
            </a:r>
            <a:endParaRPr lang="en-DE" u="sng"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5337A019-CD4B-4EC0-8CB2-8248155405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420D4730-16BD-4103-B213-D75C88DD54F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41014265"/>
      </p:ext>
    </p:extLst>
  </p:cSld>
  <p:clrMapOvr>
    <a:masterClrMapping/>
  </p:clrMapOvr>
  <p:transition spd="slow" advClick="0"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76E3E8C-4BBB-4F74-9FCC-D49ED74D6CF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DA4CA74C-38AC-4DB0-8DD7-23F07FC8415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219979262"/>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en-US" sz="1100" b="1" dirty="0">
                <a:solidFill>
                  <a:schemeClr val="bg1">
                    <a:lumMod val="95000"/>
                  </a:schemeClr>
                </a:solidFill>
              </a:rPr>
              <a:t>Sort by distance with address</a:t>
            </a:r>
            <a:endParaRPr lang="en-DE" sz="1100" b="1" dirty="0">
              <a:solidFill>
                <a:schemeClr val="bg1">
                  <a:lumMod val="95000"/>
                </a:schemeClr>
              </a:solidFill>
            </a:endParaRPr>
          </a:p>
        </p:txBody>
      </p:sp>
      <p:sp>
        <p:nvSpPr>
          <p:cNvPr id="67" name="Rectangle 66">
            <a:extLst>
              <a:ext uri="{FF2B5EF4-FFF2-40B4-BE49-F238E27FC236}">
                <a16:creationId xmlns:a16="http://schemas.microsoft.com/office/drawing/2014/main" id="{136F2849-EDE1-40F4-A68F-FD616FE595CF}"/>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D6FAC54D-E918-4A60-8702-1CFCEE1A59D2}"/>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9" name="Picture 68">
            <a:extLst>
              <a:ext uri="{FF2B5EF4-FFF2-40B4-BE49-F238E27FC236}">
                <a16:creationId xmlns:a16="http://schemas.microsoft.com/office/drawing/2014/main" id="{2CF30B02-45CE-48A4-98AB-872BB656D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70" name="Rectangle: Rounded Corners 69">
            <a:extLst>
              <a:ext uri="{FF2B5EF4-FFF2-40B4-BE49-F238E27FC236}">
                <a16:creationId xmlns:a16="http://schemas.microsoft.com/office/drawing/2014/main" id="{12A7EED5-AE65-45C9-9007-0BDF587E538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71" name="Rectangle: Rounded Corners 70">
            <a:extLst>
              <a:ext uri="{FF2B5EF4-FFF2-40B4-BE49-F238E27FC236}">
                <a16:creationId xmlns:a16="http://schemas.microsoft.com/office/drawing/2014/main" id="{9CE11158-D030-462E-BE99-C1A8AB9F910C}"/>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72" name="Rectangle: Rounded Corners 71">
            <a:extLst>
              <a:ext uri="{FF2B5EF4-FFF2-40B4-BE49-F238E27FC236}">
                <a16:creationId xmlns:a16="http://schemas.microsoft.com/office/drawing/2014/main" id="{748BAA64-F0A4-4A2D-8FDD-4444593E3222}"/>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3" name="Rectangle: Rounded Corners 72">
            <a:extLst>
              <a:ext uri="{FF2B5EF4-FFF2-40B4-BE49-F238E27FC236}">
                <a16:creationId xmlns:a16="http://schemas.microsoft.com/office/drawing/2014/main" id="{3BBA8296-53E4-4818-A26D-44BDA2372800}"/>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4" name="Rectangle: Rounded Corners 73">
            <a:extLst>
              <a:ext uri="{FF2B5EF4-FFF2-40B4-BE49-F238E27FC236}">
                <a16:creationId xmlns:a16="http://schemas.microsoft.com/office/drawing/2014/main" id="{8D6EE736-4BFE-4280-92B7-7FC93FD29078}"/>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6" name="Rectangle: Rounded Corners 75">
            <a:extLst>
              <a:ext uri="{FF2B5EF4-FFF2-40B4-BE49-F238E27FC236}">
                <a16:creationId xmlns:a16="http://schemas.microsoft.com/office/drawing/2014/main" id="{F54F7AF4-3801-4353-9B76-39947E8637E0}"/>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7" name="Rectangle: Rounded Corners 76">
            <a:extLst>
              <a:ext uri="{FF2B5EF4-FFF2-40B4-BE49-F238E27FC236}">
                <a16:creationId xmlns:a16="http://schemas.microsoft.com/office/drawing/2014/main" id="{69771CA5-4AAA-4D64-AF2C-F384E62B3C88}"/>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8" name="Rectangle: Rounded Corners 77">
            <a:extLst>
              <a:ext uri="{FF2B5EF4-FFF2-40B4-BE49-F238E27FC236}">
                <a16:creationId xmlns:a16="http://schemas.microsoft.com/office/drawing/2014/main" id="{6A981B77-09E4-4CF7-B29B-8CEDD7DD7C25}"/>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9" name="Picture 78">
            <a:extLst>
              <a:ext uri="{FF2B5EF4-FFF2-40B4-BE49-F238E27FC236}">
                <a16:creationId xmlns:a16="http://schemas.microsoft.com/office/drawing/2014/main" id="{E97F1AB5-550A-4C0B-8B51-CC646D4F7B63}"/>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80" name="Picture 79">
            <a:extLst>
              <a:ext uri="{FF2B5EF4-FFF2-40B4-BE49-F238E27FC236}">
                <a16:creationId xmlns:a16="http://schemas.microsoft.com/office/drawing/2014/main" id="{B3550EC6-5758-4B18-AFA4-349F588736C6}"/>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81" name="Picture 80">
            <a:extLst>
              <a:ext uri="{FF2B5EF4-FFF2-40B4-BE49-F238E27FC236}">
                <a16:creationId xmlns:a16="http://schemas.microsoft.com/office/drawing/2014/main" id="{9A73D8ED-E8E9-48DF-B3A4-E3CF46E23C33}"/>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82" name="Picture 81">
            <a:extLst>
              <a:ext uri="{FF2B5EF4-FFF2-40B4-BE49-F238E27FC236}">
                <a16:creationId xmlns:a16="http://schemas.microsoft.com/office/drawing/2014/main" id="{B89B480E-6F6F-4BC7-950A-0072539AE7D9}"/>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3" name="Picture 82">
            <a:extLst>
              <a:ext uri="{FF2B5EF4-FFF2-40B4-BE49-F238E27FC236}">
                <a16:creationId xmlns:a16="http://schemas.microsoft.com/office/drawing/2014/main" id="{094E1EE3-521B-4664-AE26-9B00CC4233E1}"/>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5" name="Picture 84">
            <a:extLst>
              <a:ext uri="{FF2B5EF4-FFF2-40B4-BE49-F238E27FC236}">
                <a16:creationId xmlns:a16="http://schemas.microsoft.com/office/drawing/2014/main" id="{A419E562-6A67-4632-B7AC-D276C0F0F9D7}"/>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6" name="Picture 85">
            <a:extLst>
              <a:ext uri="{FF2B5EF4-FFF2-40B4-BE49-F238E27FC236}">
                <a16:creationId xmlns:a16="http://schemas.microsoft.com/office/drawing/2014/main" id="{FA4F54DC-4227-48BD-ABC2-DA01F3B815DD}"/>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7" name="Picture 86">
            <a:extLst>
              <a:ext uri="{FF2B5EF4-FFF2-40B4-BE49-F238E27FC236}">
                <a16:creationId xmlns:a16="http://schemas.microsoft.com/office/drawing/2014/main" id="{768AA194-524F-493A-8141-EB67E6FC773A}"/>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8" name="TextBox 87">
            <a:extLst>
              <a:ext uri="{FF2B5EF4-FFF2-40B4-BE49-F238E27FC236}">
                <a16:creationId xmlns:a16="http://schemas.microsoft.com/office/drawing/2014/main" id="{9471E7D8-9DD0-4253-A2ED-BF813EBE93F3}"/>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9" name="TextBox 88">
            <a:extLst>
              <a:ext uri="{FF2B5EF4-FFF2-40B4-BE49-F238E27FC236}">
                <a16:creationId xmlns:a16="http://schemas.microsoft.com/office/drawing/2014/main" id="{4F13F588-C803-478D-A2B1-97963F734F3E}"/>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0" name="TextBox 89">
            <a:extLst>
              <a:ext uri="{FF2B5EF4-FFF2-40B4-BE49-F238E27FC236}">
                <a16:creationId xmlns:a16="http://schemas.microsoft.com/office/drawing/2014/main" id="{5357A76F-DC07-4474-B933-477A3A68E4AF}"/>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1" name="TextBox 90">
            <a:extLst>
              <a:ext uri="{FF2B5EF4-FFF2-40B4-BE49-F238E27FC236}">
                <a16:creationId xmlns:a16="http://schemas.microsoft.com/office/drawing/2014/main" id="{2F72805B-4DDA-407C-ACF1-19D3A628D3E0}"/>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2" name="Rectangle 3">
            <a:extLst>
              <a:ext uri="{FF2B5EF4-FFF2-40B4-BE49-F238E27FC236}">
                <a16:creationId xmlns:a16="http://schemas.microsoft.com/office/drawing/2014/main" id="{D0382CD3-9504-4EEE-A9B5-B27FCB10810F}"/>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3" name="TextBox 92">
            <a:extLst>
              <a:ext uri="{FF2B5EF4-FFF2-40B4-BE49-F238E27FC236}">
                <a16:creationId xmlns:a16="http://schemas.microsoft.com/office/drawing/2014/main" id="{A23948E7-F9E5-44DD-B660-C96AC9675C2D}"/>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4" name="TextBox 93">
            <a:extLst>
              <a:ext uri="{FF2B5EF4-FFF2-40B4-BE49-F238E27FC236}">
                <a16:creationId xmlns:a16="http://schemas.microsoft.com/office/drawing/2014/main" id="{D1674BD5-C63C-48FD-8F60-B6AC450C88BD}"/>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5" name="TextBox 94">
            <a:extLst>
              <a:ext uri="{FF2B5EF4-FFF2-40B4-BE49-F238E27FC236}">
                <a16:creationId xmlns:a16="http://schemas.microsoft.com/office/drawing/2014/main" id="{B2464069-E8F9-4E07-A2CD-560F61D342F5}"/>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6" name="TextBox 95">
            <a:extLst>
              <a:ext uri="{FF2B5EF4-FFF2-40B4-BE49-F238E27FC236}">
                <a16:creationId xmlns:a16="http://schemas.microsoft.com/office/drawing/2014/main" id="{6D8F99E8-E325-48D7-A274-0755B7D94617}"/>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7" name="TextBox 96">
            <a:extLst>
              <a:ext uri="{FF2B5EF4-FFF2-40B4-BE49-F238E27FC236}">
                <a16:creationId xmlns:a16="http://schemas.microsoft.com/office/drawing/2014/main" id="{2A7C0494-8880-4E85-8079-88F684D19C08}"/>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103" name="Picture 102">
            <a:extLst>
              <a:ext uri="{FF2B5EF4-FFF2-40B4-BE49-F238E27FC236}">
                <a16:creationId xmlns:a16="http://schemas.microsoft.com/office/drawing/2014/main" id="{A61AFDB0-99AD-4609-83A8-D22847D6807F}"/>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104" name="Rectangle: Rounded Corners 103">
            <a:extLst>
              <a:ext uri="{FF2B5EF4-FFF2-40B4-BE49-F238E27FC236}">
                <a16:creationId xmlns:a16="http://schemas.microsoft.com/office/drawing/2014/main" id="{C55E0CB9-676C-4C34-8C93-FBF4B89B7C6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105" name="Picture 104">
            <a:extLst>
              <a:ext uri="{FF2B5EF4-FFF2-40B4-BE49-F238E27FC236}">
                <a16:creationId xmlns:a16="http://schemas.microsoft.com/office/drawing/2014/main" id="{0E83D48D-BA12-4FFE-9852-04755E02426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9" name="Rectangle 108">
            <a:extLst>
              <a:ext uri="{FF2B5EF4-FFF2-40B4-BE49-F238E27FC236}">
                <a16:creationId xmlns:a16="http://schemas.microsoft.com/office/drawing/2014/main" id="{5B18A348-C07B-472A-8A7A-9723AB8187C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A1C436A8-9ED3-4D2B-812F-6A33AAC9D36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52">
            <a:extLst>
              <a:ext uri="{FF2B5EF4-FFF2-40B4-BE49-F238E27FC236}">
                <a16:creationId xmlns:a16="http://schemas.microsoft.com/office/drawing/2014/main" id="{8F3B2637-9A67-41A7-943A-028CF194470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0" name="Rectangle: Rounded Corners 59">
            <a:extLst>
              <a:ext uri="{FF2B5EF4-FFF2-40B4-BE49-F238E27FC236}">
                <a16:creationId xmlns:a16="http://schemas.microsoft.com/office/drawing/2014/main" id="{DEEA4BA9-3CB8-4119-BEAB-672370DBC34A}"/>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61" name="Rectangle: Rounded Corners 60">
            <a:extLst>
              <a:ext uri="{FF2B5EF4-FFF2-40B4-BE49-F238E27FC236}">
                <a16:creationId xmlns:a16="http://schemas.microsoft.com/office/drawing/2014/main" id="{EC396A59-E902-4F9E-A5E3-2964A4DC72A7}"/>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62" name="Isosceles Triangle 61">
            <a:extLst>
              <a:ext uri="{FF2B5EF4-FFF2-40B4-BE49-F238E27FC236}">
                <a16:creationId xmlns:a16="http://schemas.microsoft.com/office/drawing/2014/main" id="{A55DB089-FD08-46D3-BE26-1D0B18A0283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29CB3CEC-ADF9-4090-AD2C-A747D76FE41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65" name="Isosceles Triangle 64">
            <a:extLst>
              <a:ext uri="{FF2B5EF4-FFF2-40B4-BE49-F238E27FC236}">
                <a16:creationId xmlns:a16="http://schemas.microsoft.com/office/drawing/2014/main" id="{44CBF284-2503-4D91-8E5A-E74929F3F32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FBAE530A-18CF-431E-B23C-8FEAC60E1ED0}"/>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75" name="Isosceles Triangle 74">
            <a:extLst>
              <a:ext uri="{FF2B5EF4-FFF2-40B4-BE49-F238E27FC236}">
                <a16:creationId xmlns:a16="http://schemas.microsoft.com/office/drawing/2014/main" id="{14BE936A-0C26-4A69-962F-A23C021EF1DF}"/>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4" name="Rectangle: Rounded Corners 83">
            <a:extLst>
              <a:ext uri="{FF2B5EF4-FFF2-40B4-BE49-F238E27FC236}">
                <a16:creationId xmlns:a16="http://schemas.microsoft.com/office/drawing/2014/main" id="{0A73D703-D512-4A6D-A733-22EDD3C158A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8" name="Isosceles Triangle 97">
            <a:extLst>
              <a:ext uri="{FF2B5EF4-FFF2-40B4-BE49-F238E27FC236}">
                <a16:creationId xmlns:a16="http://schemas.microsoft.com/office/drawing/2014/main" id="{A5F86AD2-2CE9-496B-AEC6-4CD6633E7FEC}"/>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5759161"/>
      </p:ext>
    </p:extLst>
  </p:cSld>
  <p:clrMapOvr>
    <a:masterClrMapping/>
  </p:clrMapOvr>
  <p:transition spd="slow" advTm="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solidFill>
                  <a:schemeClr val="bg1">
                    <a:lumMod val="95000"/>
                  </a:schemeClr>
                </a:solidFill>
              </a:rPr>
              <a:t>|</a:t>
            </a:r>
            <a:endParaRPr lang="en-DE" sz="1100" b="1" dirty="0">
              <a:solidFill>
                <a:schemeClr val="bg1">
                  <a:lumMod val="95000"/>
                </a:schemeClr>
              </a:solidFill>
            </a:endParaRP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50349854"/>
      </p:ext>
    </p:extLst>
  </p:cSld>
  <p:clrMapOvr>
    <a:masterClrMapping/>
  </p:clrMapOvr>
  <p:transition spd="slow" advClick="0" advTm="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4339897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3985008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052143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317319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05144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00029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6"/>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BC2B3335-84B8-4850-84A0-EAFCD28B00C7}"/>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08C5E93B-CA34-4C4C-A20C-538617DF69D8}"/>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CAB55ABA-BE3F-4489-9999-5A3608B9BD91}"/>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AC949724-D97B-40BB-9BBF-72287D253869}"/>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7" name="Isosceles Triangle 46">
            <a:extLst>
              <a:ext uri="{FF2B5EF4-FFF2-40B4-BE49-F238E27FC236}">
                <a16:creationId xmlns:a16="http://schemas.microsoft.com/office/drawing/2014/main" id="{0A453FE6-7E72-4BCA-9CFE-08015B58B13B}"/>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D291FD88-501A-49AD-8B3E-48D9A31CE41F}"/>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9" name="Picture 48">
            <a:extLst>
              <a:ext uri="{FF2B5EF4-FFF2-40B4-BE49-F238E27FC236}">
                <a16:creationId xmlns:a16="http://schemas.microsoft.com/office/drawing/2014/main" id="{CB8610CC-A2E3-47C7-BCE7-56981536DE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0" name="Rectangle 49">
            <a:extLst>
              <a:ext uri="{FF2B5EF4-FFF2-40B4-BE49-F238E27FC236}">
                <a16:creationId xmlns:a16="http://schemas.microsoft.com/office/drawing/2014/main" id="{BE193D9A-C666-4647-88FE-92BFA0CB5C5D}"/>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0505924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331056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9215384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824289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8281458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107284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388866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a:t>
            </a: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8353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47675476"/>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3140482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331E2B11-88FB-4BEA-98E9-0CA3C2F40BC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7" name="Rectangle 36">
            <a:extLst>
              <a:ext uri="{FF2B5EF4-FFF2-40B4-BE49-F238E27FC236}">
                <a16:creationId xmlns:a16="http://schemas.microsoft.com/office/drawing/2014/main" id="{0DAFAFBD-349A-41BF-B1A7-90BE17A533A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403B132C-1468-4A60-906A-473D6F5F94E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D5077A70-D7CF-4F90-9356-2125E851DF7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29CCE6E9-9364-4C1E-BE4A-27FC5349C672}"/>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7" name="Isosceles Triangle 26">
            <a:extLst>
              <a:ext uri="{FF2B5EF4-FFF2-40B4-BE49-F238E27FC236}">
                <a16:creationId xmlns:a16="http://schemas.microsoft.com/office/drawing/2014/main" id="{49DEE7A6-E6D8-45AB-8B48-059A66A2C3F0}"/>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F40F30E8-3221-4549-8F1C-43939D417E04}"/>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19D18182-BBCF-4BAE-847B-841773714F34}"/>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5B15B07E-11FD-4039-9391-32023B9F5E93}"/>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17946549-CAC3-405C-8512-91937CFFEB35}"/>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7" name="Isosceles Triangle 46">
            <a:extLst>
              <a:ext uri="{FF2B5EF4-FFF2-40B4-BE49-F238E27FC236}">
                <a16:creationId xmlns:a16="http://schemas.microsoft.com/office/drawing/2014/main" id="{ED0E850F-7F77-42B3-9637-6D1260B56F34}"/>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A78B5F4E-0C94-4B82-8AF9-2FC4249DADFA}"/>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9" name="Picture 48">
            <a:extLst>
              <a:ext uri="{FF2B5EF4-FFF2-40B4-BE49-F238E27FC236}">
                <a16:creationId xmlns:a16="http://schemas.microsoft.com/office/drawing/2014/main" id="{6FFE68E9-D9E0-4483-AA29-B23141D9CF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0" name="Rectangle 49">
            <a:extLst>
              <a:ext uri="{FF2B5EF4-FFF2-40B4-BE49-F238E27FC236}">
                <a16:creationId xmlns:a16="http://schemas.microsoft.com/office/drawing/2014/main" id="{9C44447E-D98E-4103-84C4-75F8EBDB54F5}"/>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1C1E7E2E-FEF7-4042-87CB-CEA70CF92DE9}"/>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699050138"/>
      </p:ext>
    </p:extLst>
  </p:cSld>
  <p:clrMapOvr>
    <a:masterClrMapping/>
  </p:clrMapOvr>
  <p:transition spd="slow" advClick="0" advTm="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2382654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5865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399682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1502617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418332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3222211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756817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0146998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5072462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860163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8" name="Rectangle: Rounded Corners 47">
            <a:extLst>
              <a:ext uri="{FF2B5EF4-FFF2-40B4-BE49-F238E27FC236}">
                <a16:creationId xmlns:a16="http://schemas.microsoft.com/office/drawing/2014/main" id="{E209DF9F-673A-44B3-9065-5E4C361BCDD6}"/>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pic>
        <p:nvPicPr>
          <p:cNvPr id="39" name="Picture 38">
            <a:extLst>
              <a:ext uri="{FF2B5EF4-FFF2-40B4-BE49-F238E27FC236}">
                <a16:creationId xmlns:a16="http://schemas.microsoft.com/office/drawing/2014/main" id="{ED071B18-91A4-4EF6-93C0-9AC1F24F6973}"/>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0" name="Rectangle 39">
            <a:extLst>
              <a:ext uri="{FF2B5EF4-FFF2-40B4-BE49-F238E27FC236}">
                <a16:creationId xmlns:a16="http://schemas.microsoft.com/office/drawing/2014/main" id="{EC44B4C0-7891-47C9-B36B-2351FC34A3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3" name="Rectangle 42">
            <a:extLst>
              <a:ext uri="{FF2B5EF4-FFF2-40B4-BE49-F238E27FC236}">
                <a16:creationId xmlns:a16="http://schemas.microsoft.com/office/drawing/2014/main" id="{6E330D13-BD27-43A7-9FAF-F3B64A51C36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5059F9EC-89E3-4699-8283-C1E5922D308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7" name="Isosceles Triangle 46">
            <a:extLst>
              <a:ext uri="{FF2B5EF4-FFF2-40B4-BE49-F238E27FC236}">
                <a16:creationId xmlns:a16="http://schemas.microsoft.com/office/drawing/2014/main" id="{E812EB4B-5B59-4394-BD4B-BBF0DD1A50D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1" name="Rectangle 30">
            <a:extLst>
              <a:ext uri="{FF2B5EF4-FFF2-40B4-BE49-F238E27FC236}">
                <a16:creationId xmlns:a16="http://schemas.microsoft.com/office/drawing/2014/main" id="{7323E3A7-1AC9-4000-B5E7-212C0E8A1FDA}"/>
              </a:ext>
            </a:extLst>
          </p:cNvPr>
          <p:cNvSpPr/>
          <p:nvPr/>
        </p:nvSpPr>
        <p:spPr>
          <a:xfrm>
            <a:off x="1158542" y="2700882"/>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7" name="Rectangle 36">
            <a:extLst>
              <a:ext uri="{FF2B5EF4-FFF2-40B4-BE49-F238E27FC236}">
                <a16:creationId xmlns:a16="http://schemas.microsoft.com/office/drawing/2014/main" id="{CDD90BC9-5377-4177-80B8-5CC64B4014A6}"/>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26" name="Picture 25">
            <a:extLst>
              <a:ext uri="{FF2B5EF4-FFF2-40B4-BE49-F238E27FC236}">
                <a16:creationId xmlns:a16="http://schemas.microsoft.com/office/drawing/2014/main" id="{70C115EF-1AAD-4DD4-9A05-1048C64F7D3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532" y="2700882"/>
            <a:ext cx="239865" cy="239865"/>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61B1D8EC-BDCD-4751-91D7-D9A1559D53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016" y="2988169"/>
            <a:ext cx="183447" cy="125189"/>
          </a:xfrm>
          <a:prstGeom prst="rect">
            <a:avLst/>
          </a:prstGeom>
          <a:ln>
            <a:noFill/>
          </a:ln>
          <a:effectLst>
            <a:outerShdw blurRad="190500" algn="tl" rotWithShape="0">
              <a:srgbClr val="000000">
                <a:alpha val="70000"/>
              </a:srgbClr>
            </a:outerShdw>
          </a:effectLst>
        </p:spPr>
      </p:pic>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9" name="Rectangle 48">
            <a:extLst>
              <a:ext uri="{FF2B5EF4-FFF2-40B4-BE49-F238E27FC236}">
                <a16:creationId xmlns:a16="http://schemas.microsoft.com/office/drawing/2014/main" id="{2917C811-7AD9-413F-A53C-2AD58342E81B}"/>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5E5118E3-7F0F-4D0E-9C73-49AEDA20F1A9}"/>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1" name="Isosceles Triangle 50">
            <a:extLst>
              <a:ext uri="{FF2B5EF4-FFF2-40B4-BE49-F238E27FC236}">
                <a16:creationId xmlns:a16="http://schemas.microsoft.com/office/drawing/2014/main" id="{59CBC989-0798-479B-BE44-0C4A62790A5C}"/>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BB8D77A2-8C6E-4501-A3B5-6EC761B026C7}"/>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3" name="Isosceles Triangle 52">
            <a:extLst>
              <a:ext uri="{FF2B5EF4-FFF2-40B4-BE49-F238E27FC236}">
                <a16:creationId xmlns:a16="http://schemas.microsoft.com/office/drawing/2014/main" id="{D84D6764-6A2B-414F-B7AF-21DBD5ADA73F}"/>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07A06B39-5385-44D1-B077-FE2CD9EAD20C}"/>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ADCEC69D-6833-46B9-BDBB-28EBACFE65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6" name="Rectangle 55">
            <a:extLst>
              <a:ext uri="{FF2B5EF4-FFF2-40B4-BE49-F238E27FC236}">
                <a16:creationId xmlns:a16="http://schemas.microsoft.com/office/drawing/2014/main" id="{D70109AD-17C9-4986-8786-3BE99781D641}"/>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51AA1DB4-D57D-4C59-99AA-C799877753E9}"/>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021683783"/>
      </p:ext>
    </p:extLst>
  </p:cSld>
  <p:clrMapOvr>
    <a:masterClrMapping/>
  </p:clrMapOvr>
  <p:transition spd="slow" advClick="0" advTm="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44809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0908552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64558749"/>
      </p:ext>
    </p:extLst>
  </p:cSld>
  <p:clrMapOvr>
    <a:masterClrMapping/>
  </p:clrMapOvr>
  <p:transition spd="slow" advClick="0" advTm="0">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4710065"/>
      </p:ext>
    </p:extLst>
  </p:cSld>
  <p:clrMapOvr>
    <a:masterClrMapping/>
  </p:clrMapOvr>
  <p:transition spd="slow" advClick="0" advTm="0">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56667126"/>
      </p:ext>
    </p:extLst>
  </p:cSld>
  <p:clrMapOvr>
    <a:masterClrMapping/>
  </p:clrMapOvr>
  <p:transition spd="slow" advClick="0" advTm="0">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8EFE097F-3279-4686-9B4D-19FAAD4756B0}"/>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1E8FA5A2-8244-4E9E-879A-3DF6A77D84A6}"/>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BE69E908-E717-4E68-9B60-9BD281E75F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Rounded Corners 75">
            <a:extLst>
              <a:ext uri="{FF2B5EF4-FFF2-40B4-BE49-F238E27FC236}">
                <a16:creationId xmlns:a16="http://schemas.microsoft.com/office/drawing/2014/main" id="{403E2C2E-54D8-4992-9006-EB61356FD23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78" name="Isosceles Triangle 77">
            <a:extLst>
              <a:ext uri="{FF2B5EF4-FFF2-40B4-BE49-F238E27FC236}">
                <a16:creationId xmlns:a16="http://schemas.microsoft.com/office/drawing/2014/main" id="{BB003DCE-7B64-4D6F-B106-21310E3540C9}"/>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09CF2A0E-2C62-4D2E-90AD-23EE4AD3B01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544C1610-5D4D-4EEC-9806-1B45BB05366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2" name="Rectangle: Rounded Corners 81">
            <a:extLst>
              <a:ext uri="{FF2B5EF4-FFF2-40B4-BE49-F238E27FC236}">
                <a16:creationId xmlns:a16="http://schemas.microsoft.com/office/drawing/2014/main" id="{288F4512-DF74-4BB0-9BF0-323DB8E7667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194EDAB1-1EED-4BD2-A937-565C0369325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428160"/>
      </p:ext>
    </p:extLst>
  </p:cSld>
  <p:clrMapOvr>
    <a:masterClrMapping/>
  </p:clrMapOvr>
  <p:transition spd="slow" advTm="0">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935859601"/>
      </p:ext>
    </p:extLst>
  </p:cSld>
  <p:clrMapOvr>
    <a:masterClrMapping/>
  </p:clrMapOvr>
  <p:transition spd="slow" advClick="0" advTm="0">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478155863"/>
      </p:ext>
    </p:extLst>
  </p:cSld>
  <p:clrMapOvr>
    <a:masterClrMapping/>
  </p:clrMapOvr>
  <p:transition spd="slow" advClick="0" advTm="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15405690"/>
      </p:ext>
    </p:extLst>
  </p:cSld>
  <p:clrMapOvr>
    <a:masterClrMapping/>
  </p:clrMapOvr>
  <p:transition spd="slow" advClick="0"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5" name="Rectangle: Rounded Corners 44">
            <a:extLst>
              <a:ext uri="{FF2B5EF4-FFF2-40B4-BE49-F238E27FC236}">
                <a16:creationId xmlns:a16="http://schemas.microsoft.com/office/drawing/2014/main" id="{E3A0DE74-C0F3-4DE6-A429-56EC7C616250}"/>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7" name="Isosceles Triangle 46">
            <a:extLst>
              <a:ext uri="{FF2B5EF4-FFF2-40B4-BE49-F238E27FC236}">
                <a16:creationId xmlns:a16="http://schemas.microsoft.com/office/drawing/2014/main" id="{C61D82E7-1333-4077-9864-7E0C01B84C8E}"/>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7323E3A7-1AC9-4000-B5E7-212C0E8A1FDA}"/>
              </a:ext>
            </a:extLst>
          </p:cNvPr>
          <p:cNvSpPr/>
          <p:nvPr/>
        </p:nvSpPr>
        <p:spPr>
          <a:xfrm>
            <a:off x="1158542" y="2700882"/>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7" name="Rectangle 36">
            <a:extLst>
              <a:ext uri="{FF2B5EF4-FFF2-40B4-BE49-F238E27FC236}">
                <a16:creationId xmlns:a16="http://schemas.microsoft.com/office/drawing/2014/main" id="{CDD90BC9-5377-4177-80B8-5CC64B4014A6}"/>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39" name="Picture 38">
            <a:extLst>
              <a:ext uri="{FF2B5EF4-FFF2-40B4-BE49-F238E27FC236}">
                <a16:creationId xmlns:a16="http://schemas.microsoft.com/office/drawing/2014/main" id="{CD8D6995-DB1C-4DAE-8935-1C723B7E3E49}"/>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0" name="Rectangle 39">
            <a:extLst>
              <a:ext uri="{FF2B5EF4-FFF2-40B4-BE49-F238E27FC236}">
                <a16:creationId xmlns:a16="http://schemas.microsoft.com/office/drawing/2014/main" id="{B62DB852-D565-4209-83DC-ADCE02A9597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3" name="Rectangle 42">
            <a:extLst>
              <a:ext uri="{FF2B5EF4-FFF2-40B4-BE49-F238E27FC236}">
                <a16:creationId xmlns:a16="http://schemas.microsoft.com/office/drawing/2014/main" id="{D56A4B38-7FB4-4BE9-9512-D1F97FDBAA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AC275DB-AABA-4D54-8567-CB83D61CA43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26" name="Picture 25">
            <a:extLst>
              <a:ext uri="{FF2B5EF4-FFF2-40B4-BE49-F238E27FC236}">
                <a16:creationId xmlns:a16="http://schemas.microsoft.com/office/drawing/2014/main" id="{940C2E60-DA00-4599-A45D-5FA660603E6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532" y="2700882"/>
            <a:ext cx="239865" cy="239865"/>
          </a:xfrm>
          <a:prstGeom prst="rect">
            <a:avLst/>
          </a:prstGeom>
          <a:ln>
            <a:noFill/>
          </a:ln>
          <a:effectLst>
            <a:outerShdw blurRad="190500" algn="tl" rotWithShape="0">
              <a:srgbClr val="000000">
                <a:alpha val="70000"/>
              </a:srgbClr>
            </a:outerShdw>
          </a:effectLst>
        </p:spPr>
      </p:pic>
      <p:pic>
        <p:nvPicPr>
          <p:cNvPr id="27" name="Picture 26">
            <a:extLst>
              <a:ext uri="{FF2B5EF4-FFF2-40B4-BE49-F238E27FC236}">
                <a16:creationId xmlns:a16="http://schemas.microsoft.com/office/drawing/2014/main" id="{846C49AB-1953-4F9E-9573-BD3FD8E237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016" y="2988169"/>
            <a:ext cx="183447" cy="125189"/>
          </a:xfrm>
          <a:prstGeom prst="rect">
            <a:avLst/>
          </a:prstGeom>
          <a:ln>
            <a:noFill/>
          </a:ln>
          <a:effectLst>
            <a:outerShdw blurRad="190500" algn="tl" rotWithShape="0">
              <a:srgbClr val="000000">
                <a:alpha val="70000"/>
              </a:srgbClr>
            </a:outerShdw>
          </a:effectLst>
        </p:spPr>
      </p:pic>
      <p:sp>
        <p:nvSpPr>
          <p:cNvPr id="48" name="Rectangle 47">
            <a:extLst>
              <a:ext uri="{FF2B5EF4-FFF2-40B4-BE49-F238E27FC236}">
                <a16:creationId xmlns:a16="http://schemas.microsoft.com/office/drawing/2014/main" id="{1A4769A6-D5DF-4794-A6EB-E59DB1DB5BA8}"/>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4172402C-B294-4985-9C23-BEB7DAE9FFD0}"/>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0" name="Isosceles Triangle 49">
            <a:extLst>
              <a:ext uri="{FF2B5EF4-FFF2-40B4-BE49-F238E27FC236}">
                <a16:creationId xmlns:a16="http://schemas.microsoft.com/office/drawing/2014/main" id="{12A27485-5876-4F60-8C72-38EB0D120E27}"/>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E67E8B75-88F2-42EA-BC7F-161B52D24162}"/>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2" name="Isosceles Triangle 51">
            <a:extLst>
              <a:ext uri="{FF2B5EF4-FFF2-40B4-BE49-F238E27FC236}">
                <a16:creationId xmlns:a16="http://schemas.microsoft.com/office/drawing/2014/main" id="{0423654A-069B-4459-8F8D-1D9CA2C72161}"/>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7121100C-9655-4DF6-99FC-DAB29C34FE54}"/>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4" name="Picture 53">
            <a:extLst>
              <a:ext uri="{FF2B5EF4-FFF2-40B4-BE49-F238E27FC236}">
                <a16:creationId xmlns:a16="http://schemas.microsoft.com/office/drawing/2014/main" id="{E654D298-D08C-4CCF-9431-5FAA94C46BF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5" name="Rectangle 54">
            <a:extLst>
              <a:ext uri="{FF2B5EF4-FFF2-40B4-BE49-F238E27FC236}">
                <a16:creationId xmlns:a16="http://schemas.microsoft.com/office/drawing/2014/main" id="{4B67B1F3-F15B-4131-8F21-41B6EAACD7A2}"/>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49B4C020-4E28-404F-8442-268300310D43}"/>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834358479"/>
      </p:ext>
    </p:extLst>
  </p:cSld>
  <p:clrMapOvr>
    <a:masterClrMapping/>
  </p:clrMapOvr>
  <p:transition spd="slow" advClick="0" advTm="0">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14750051"/>
      </p:ext>
    </p:extLst>
  </p:cSld>
  <p:clrMapOvr>
    <a:masterClrMapping/>
  </p:clrMapOvr>
  <p:transition spd="slow" advTm="0">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4" name="Rectangle: Rounded Corners 63">
            <a:extLst>
              <a:ext uri="{FF2B5EF4-FFF2-40B4-BE49-F238E27FC236}">
                <a16:creationId xmlns:a16="http://schemas.microsoft.com/office/drawing/2014/main" id="{78D563B8-5B7F-45D1-8A57-F107780E5C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5024350" y="1933463"/>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3" name="Rectangle 62">
            <a:extLst>
              <a:ext uri="{FF2B5EF4-FFF2-40B4-BE49-F238E27FC236}">
                <a16:creationId xmlns:a16="http://schemas.microsoft.com/office/drawing/2014/main" id="{8AAADCEB-BCE7-4230-9007-66C3DEBDDABF}"/>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80284616"/>
      </p:ext>
    </p:extLst>
  </p:cSld>
  <p:clrMapOvr>
    <a:masterClrMapping/>
  </p:clrMapOvr>
  <p:transition spd="slow" advClick="0" advTm="0">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9" name="Rectangle 68">
            <a:extLst>
              <a:ext uri="{FF2B5EF4-FFF2-40B4-BE49-F238E27FC236}">
                <a16:creationId xmlns:a16="http://schemas.microsoft.com/office/drawing/2014/main" id="{1557F6A3-9ACF-4D6D-B92A-59F69AB1437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68C081C4-4015-4F6C-8A4A-9401A886B2A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F7A7F4AE-9A8F-40CB-B166-EFBC649331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6" name="Rectangle: Rounded Corners 85">
            <a:extLst>
              <a:ext uri="{FF2B5EF4-FFF2-40B4-BE49-F238E27FC236}">
                <a16:creationId xmlns:a16="http://schemas.microsoft.com/office/drawing/2014/main" id="{34A125D0-D1FE-48A2-BECC-7C145617997E}"/>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58FD06AA-B8C0-4FF5-9F28-659A35F0F7E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Rounded Corners 88">
            <a:extLst>
              <a:ext uri="{FF2B5EF4-FFF2-40B4-BE49-F238E27FC236}">
                <a16:creationId xmlns:a16="http://schemas.microsoft.com/office/drawing/2014/main" id="{521BFC25-77F2-4AF3-B9BF-58DBA4165BE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191ADE0F-BB9F-444D-B565-94BE5F56659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18D51AD0-EB58-43CD-B3E4-8849194CC1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F4B1C788-276D-4ED4-8C9B-36C1D025B80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8" name="Rectangle: Rounded Corners 97">
            <a:extLst>
              <a:ext uri="{FF2B5EF4-FFF2-40B4-BE49-F238E27FC236}">
                <a16:creationId xmlns:a16="http://schemas.microsoft.com/office/drawing/2014/main" id="{BA7A70AE-C4BB-4889-AE08-90AF73DEB63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05616512-9191-41C2-81D8-4E32B0C5639A}"/>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49B85134-28B7-4983-AF0F-18BEAD1EB29D}"/>
              </a:ext>
            </a:extLst>
          </p:cNvPr>
          <p:cNvSpPr/>
          <p:nvPr/>
        </p:nvSpPr>
        <p:spPr>
          <a:xfrm>
            <a:off x="5024350" y="1933463"/>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100" name="Rectangle 99">
            <a:extLst>
              <a:ext uri="{FF2B5EF4-FFF2-40B4-BE49-F238E27FC236}">
                <a16:creationId xmlns:a16="http://schemas.microsoft.com/office/drawing/2014/main" id="{E4A6E92E-A68F-4CC1-8A74-EAE63BF783C8}"/>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101" name="Rectangle 100">
            <a:extLst>
              <a:ext uri="{FF2B5EF4-FFF2-40B4-BE49-F238E27FC236}">
                <a16:creationId xmlns:a16="http://schemas.microsoft.com/office/drawing/2014/main" id="{A5B04CD8-29F5-4438-860F-4D11DB569576}"/>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7" name="Rectangle: Rounded Corners 86">
            <a:extLst>
              <a:ext uri="{FF2B5EF4-FFF2-40B4-BE49-F238E27FC236}">
                <a16:creationId xmlns:a16="http://schemas.microsoft.com/office/drawing/2014/main" id="{D8D2C3EE-7F37-4D35-A6A3-2740CE3EE12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176280702"/>
      </p:ext>
    </p:extLst>
  </p:cSld>
  <p:clrMapOvr>
    <a:masterClrMapping/>
  </p:clrMapOvr>
  <p:transition spd="slow" advClick="0" advTm="0">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49357583"/>
      </p:ext>
    </p:extLst>
  </p:cSld>
  <p:clrMapOvr>
    <a:masterClrMapping/>
  </p:clrMapOvr>
  <p:transition spd="slow" advTm="0">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57478952"/>
      </p:ext>
    </p:extLst>
  </p:cSld>
  <p:clrMapOvr>
    <a:masterClrMapping/>
  </p:clrMapOvr>
  <p:transition spd="slow" advTm="0">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1" name="Picture 30">
            <a:extLst>
              <a:ext uri="{FF2B5EF4-FFF2-40B4-BE49-F238E27FC236}">
                <a16:creationId xmlns:a16="http://schemas.microsoft.com/office/drawing/2014/main" id="{2B792804-66E3-4E1B-8C2F-4B401E83A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B9BE0FA9-9016-4ED8-8D46-C8DEDA415D83}"/>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6" name="Rectangle 35">
            <a:extLst>
              <a:ext uri="{FF2B5EF4-FFF2-40B4-BE49-F238E27FC236}">
                <a16:creationId xmlns:a16="http://schemas.microsoft.com/office/drawing/2014/main" id="{795BC2EB-58E1-475F-8577-D9ECF1F4FA9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79D5F265-5234-4C9E-9C36-29657A52FDE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B88108CE-FACE-4DD4-BBE2-9E9C2A343C2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025CEB28-4EEA-43B1-B583-30F71F4E4C7A}"/>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7" name="Isosceles Triangle 26">
            <a:extLst>
              <a:ext uri="{FF2B5EF4-FFF2-40B4-BE49-F238E27FC236}">
                <a16:creationId xmlns:a16="http://schemas.microsoft.com/office/drawing/2014/main" id="{457813F8-3F3D-4BF7-96FF-EEB25C979EB2}"/>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E1E0896B-BFEB-4045-A51C-FABDF1ACCC5D}"/>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BB7BE013-3503-4D16-B7D3-241123C99C88}"/>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6C63538F-B5C2-46B4-94C5-44B7B0AFC86B}"/>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C9D58425-8345-4064-AF25-2A6820912ED5}"/>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7" name="Isosceles Triangle 46">
            <a:extLst>
              <a:ext uri="{FF2B5EF4-FFF2-40B4-BE49-F238E27FC236}">
                <a16:creationId xmlns:a16="http://schemas.microsoft.com/office/drawing/2014/main" id="{7D0FEB42-88E6-4304-BAED-88546D7C820C}"/>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EAA6BB2F-16B1-48B3-AAC4-5CD2170B59C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9" name="Picture 48">
            <a:extLst>
              <a:ext uri="{FF2B5EF4-FFF2-40B4-BE49-F238E27FC236}">
                <a16:creationId xmlns:a16="http://schemas.microsoft.com/office/drawing/2014/main" id="{B03B5671-732A-4D6B-BD19-7F4405E87D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0" name="Rectangle 49">
            <a:extLst>
              <a:ext uri="{FF2B5EF4-FFF2-40B4-BE49-F238E27FC236}">
                <a16:creationId xmlns:a16="http://schemas.microsoft.com/office/drawing/2014/main" id="{1B42AB49-C8B0-46A8-A2F6-D6D9E16E84B6}"/>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9A8D586A-E161-446F-80F3-8B1AC3A2BBDE}"/>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667041274"/>
      </p:ext>
    </p:extLst>
  </p:cSld>
  <p:clrMapOvr>
    <a:masterClrMapping/>
  </p:clrMapOvr>
  <p:transition spd="slow" advTm="0">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5296382"/>
      </p:ext>
    </p:extLst>
  </p:cSld>
  <p:clrMapOvr>
    <a:masterClrMapping/>
  </p:clrMapOvr>
  <p:transition spd="slow" advClick="0" advTm="0">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142781588"/>
      </p:ext>
    </p:extLst>
  </p:cSld>
  <p:clrMapOvr>
    <a:masterClrMapping/>
  </p:clrMapOvr>
  <p:transition spd="slow" advClick="0" advTm="0">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99ED033B-527B-4B1A-86C3-E7B3162FB2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2" name="Rectangle 11">
            <a:extLst>
              <a:ext uri="{FF2B5EF4-FFF2-40B4-BE49-F238E27FC236}">
                <a16:creationId xmlns:a16="http://schemas.microsoft.com/office/drawing/2014/main" id="{7723704C-93A2-41D3-9F7B-56B7EC86745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5663987"/>
      </p:ext>
    </p:extLst>
  </p:cSld>
  <p:clrMapOvr>
    <a:masterClrMapping/>
  </p:clrMapOvr>
  <p:transition spd="slow" advClick="0" advTm="0">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TotalTime>
  <Words>12082</Words>
  <Application>Microsoft Office PowerPoint</Application>
  <PresentationFormat>Widescreen</PresentationFormat>
  <Paragraphs>2519</Paragraphs>
  <Slides>100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Bell MT</vt:lpstr>
      <vt:lpstr>Calibri</vt:lpstr>
      <vt:lpstr>Calibri Light</vt:lpstr>
      <vt:lpstr>Google Sans</vt:lpstr>
      <vt:lpstr>Lato</vt:lpstr>
      <vt:lpstr>Open Sans</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126</cp:revision>
  <dcterms:created xsi:type="dcterms:W3CDTF">2024-11-24T16:12:47Z</dcterms:created>
  <dcterms:modified xsi:type="dcterms:W3CDTF">2024-11-28T14:00:36Z</dcterms:modified>
</cp:coreProperties>
</file>